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56" r:id="rId5"/>
    <p:sldId id="257" r:id="rId6"/>
    <p:sldId id="259" r:id="rId7"/>
    <p:sldId id="260" r:id="rId8"/>
    <p:sldId id="263" r:id="rId9"/>
    <p:sldId id="261" r:id="rId10"/>
    <p:sldId id="262" r:id="rId11"/>
    <p:sldId id="264" r:id="rId12"/>
    <p:sldId id="265" r:id="rId13"/>
    <p:sldId id="268" r:id="rId14"/>
    <p:sldId id="267" r:id="rId15"/>
    <p:sldId id="266" r:id="rId16"/>
    <p:sldId id="269" r:id="rId17"/>
    <p:sldId id="289" r:id="rId18"/>
    <p:sldId id="290" r:id="rId19"/>
    <p:sldId id="270" r:id="rId20"/>
    <p:sldId id="272" r:id="rId21"/>
    <p:sldId id="271" r:id="rId22"/>
    <p:sldId id="276" r:id="rId23"/>
    <p:sldId id="275" r:id="rId24"/>
    <p:sldId id="274" r:id="rId25"/>
    <p:sldId id="278" r:id="rId26"/>
    <p:sldId id="277" r:id="rId27"/>
    <p:sldId id="284" r:id="rId28"/>
    <p:sldId id="283" r:id="rId29"/>
    <p:sldId id="280" r:id="rId30"/>
    <p:sldId id="282" r:id="rId31"/>
    <p:sldId id="285" r:id="rId32"/>
    <p:sldId id="287" r:id="rId33"/>
    <p:sldId id="288" r:id="rId34"/>
    <p:sldId id="286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76F547-4831-D60B-2D6D-C4E78FA54977}" name="Marketing" initials="Ma" userId="S::marketing@davincia.ca::08e0f8e7-47d3-4a8a-85b6-85fe09b2c260" providerId="AD"/>
  <p188:author id="{F8E06867-3211-428C-7AA3-699EF53559F9}" name="Nathalie Forget" initials="NF" userId="S::nforget@davincia.ca::18b423d5-3643-42b1-bc45-da1d16e4eef5" providerId="AD"/>
  <p188:author id="{53828A75-B63E-6DC0-8853-C469818A0DF3}" name="Marketing" initials="" userId="S::Marketing@davincia.ca::08e0f8e7-47d3-4a8a-85b6-85fe09b2c26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7E2045-7AC0-41F5-8E38-FC17856C826C}" v="105" dt="2024-03-18T12:54:30.7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6247" autoAdjust="0"/>
  </p:normalViewPr>
  <p:slideViewPr>
    <p:cSldViewPr snapToGrid="0">
      <p:cViewPr varScale="1">
        <p:scale>
          <a:sx n="108" d="100"/>
          <a:sy n="108" d="100"/>
        </p:scale>
        <p:origin x="7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lie Forget" userId="S::nforget@davincia.ca::18b423d5-3643-42b1-bc45-da1d16e4eef5" providerId="AD" clId="Web-{62F3545F-7258-049C-897B-01CAAFBA8FB7}"/>
    <pc:docChg chg="mod delSld modSld">
      <pc:chgData name="Nathalie Forget" userId="S::nforget@davincia.ca::18b423d5-3643-42b1-bc45-da1d16e4eef5" providerId="AD" clId="Web-{62F3545F-7258-049C-897B-01CAAFBA8FB7}" dt="2024-03-15T16:42:40.008" v="680"/>
      <pc:docMkLst>
        <pc:docMk/>
      </pc:docMkLst>
      <pc:sldChg chg="modSp">
        <pc:chgData name="Nathalie Forget" userId="S::nforget@davincia.ca::18b423d5-3643-42b1-bc45-da1d16e4eef5" providerId="AD" clId="Web-{62F3545F-7258-049C-897B-01CAAFBA8FB7}" dt="2024-03-15T16:05:24.924" v="11" actId="20577"/>
        <pc:sldMkLst>
          <pc:docMk/>
          <pc:sldMk cId="915255510" sldId="263"/>
        </pc:sldMkLst>
        <pc:spChg chg="mod">
          <ac:chgData name="Nathalie Forget" userId="S::nforget@davincia.ca::18b423d5-3643-42b1-bc45-da1d16e4eef5" providerId="AD" clId="Web-{62F3545F-7258-049C-897B-01CAAFBA8FB7}" dt="2024-03-15T16:05:24.924" v="11" actId="20577"/>
          <ac:spMkLst>
            <pc:docMk/>
            <pc:sldMk cId="915255510" sldId="263"/>
            <ac:spMk id="6" creationId="{4F4A604E-4D1E-2D86-AA51-F8C59792E17C}"/>
          </ac:spMkLst>
        </pc:spChg>
      </pc:sldChg>
      <pc:sldChg chg="addSp delSp modSp">
        <pc:chgData name="Nathalie Forget" userId="S::nforget@davincia.ca::18b423d5-3643-42b1-bc45-da1d16e4eef5" providerId="AD" clId="Web-{62F3545F-7258-049C-897B-01CAAFBA8FB7}" dt="2024-03-15T16:05:42.847" v="16" actId="20577"/>
        <pc:sldMkLst>
          <pc:docMk/>
          <pc:sldMk cId="3177551130" sldId="265"/>
        </pc:sldMkLst>
        <pc:spChg chg="add del mod">
          <ac:chgData name="Nathalie Forget" userId="S::nforget@davincia.ca::18b423d5-3643-42b1-bc45-da1d16e4eef5" providerId="AD" clId="Web-{62F3545F-7258-049C-897B-01CAAFBA8FB7}" dt="2024-03-15T16:05:42.847" v="16" actId="20577"/>
          <ac:spMkLst>
            <pc:docMk/>
            <pc:sldMk cId="3177551130" sldId="265"/>
            <ac:spMk id="7" creationId="{BAC89468-C1DD-B18E-22C4-5B4F7AAD03F0}"/>
          </ac:spMkLst>
        </pc:spChg>
      </pc:sldChg>
      <pc:sldChg chg="modSp">
        <pc:chgData name="Nathalie Forget" userId="S::nforget@davincia.ca::18b423d5-3643-42b1-bc45-da1d16e4eef5" providerId="AD" clId="Web-{62F3545F-7258-049C-897B-01CAAFBA8FB7}" dt="2024-03-15T16:06:10.222" v="30" actId="20577"/>
        <pc:sldMkLst>
          <pc:docMk/>
          <pc:sldMk cId="121487984" sldId="268"/>
        </pc:sldMkLst>
        <pc:spChg chg="mod">
          <ac:chgData name="Nathalie Forget" userId="S::nforget@davincia.ca::18b423d5-3643-42b1-bc45-da1d16e4eef5" providerId="AD" clId="Web-{62F3545F-7258-049C-897B-01CAAFBA8FB7}" dt="2024-03-15T16:06:10.222" v="30" actId="20577"/>
          <ac:spMkLst>
            <pc:docMk/>
            <pc:sldMk cId="121487984" sldId="268"/>
            <ac:spMk id="4" creationId="{3B248A0F-DE55-22F0-C05F-B68E497535BD}"/>
          </ac:spMkLst>
        </pc:spChg>
      </pc:sldChg>
      <pc:sldChg chg="modSp">
        <pc:chgData name="Nathalie Forget" userId="S::nforget@davincia.ca::18b423d5-3643-42b1-bc45-da1d16e4eef5" providerId="AD" clId="Web-{62F3545F-7258-049C-897B-01CAAFBA8FB7}" dt="2024-03-15T16:07:04.801" v="50" actId="20577"/>
        <pc:sldMkLst>
          <pc:docMk/>
          <pc:sldMk cId="765191658" sldId="270"/>
        </pc:sldMkLst>
        <pc:spChg chg="mod">
          <ac:chgData name="Nathalie Forget" userId="S::nforget@davincia.ca::18b423d5-3643-42b1-bc45-da1d16e4eef5" providerId="AD" clId="Web-{62F3545F-7258-049C-897B-01CAAFBA8FB7}" dt="2024-03-15T16:07:04.801" v="50" actId="20577"/>
          <ac:spMkLst>
            <pc:docMk/>
            <pc:sldMk cId="765191658" sldId="270"/>
            <ac:spMk id="4" creationId="{72ECA6B1-060C-8A47-ACB8-451F74AD3A2E}"/>
          </ac:spMkLst>
        </pc:spChg>
      </pc:sldChg>
      <pc:sldChg chg="modSp">
        <pc:chgData name="Nathalie Forget" userId="S::nforget@davincia.ca::18b423d5-3643-42b1-bc45-da1d16e4eef5" providerId="AD" clId="Web-{62F3545F-7258-049C-897B-01CAAFBA8FB7}" dt="2024-03-15T16:08:46.912" v="90" actId="20577"/>
        <pc:sldMkLst>
          <pc:docMk/>
          <pc:sldMk cId="2071070192" sldId="271"/>
        </pc:sldMkLst>
        <pc:spChg chg="mod">
          <ac:chgData name="Nathalie Forget" userId="S::nforget@davincia.ca::18b423d5-3643-42b1-bc45-da1d16e4eef5" providerId="AD" clId="Web-{62F3545F-7258-049C-897B-01CAAFBA8FB7}" dt="2024-03-15T16:08:46.912" v="90" actId="20577"/>
          <ac:spMkLst>
            <pc:docMk/>
            <pc:sldMk cId="2071070192" sldId="271"/>
            <ac:spMk id="5" creationId="{3E776259-96B0-9066-7672-594953C761CD}"/>
          </ac:spMkLst>
        </pc:spChg>
      </pc:sldChg>
      <pc:sldChg chg="modSp del">
        <pc:chgData name="Nathalie Forget" userId="S::nforget@davincia.ca::18b423d5-3643-42b1-bc45-da1d16e4eef5" providerId="AD" clId="Web-{62F3545F-7258-049C-897B-01CAAFBA8FB7}" dt="2024-03-15T16:18:39.187" v="340"/>
        <pc:sldMkLst>
          <pc:docMk/>
          <pc:sldMk cId="2637445471" sldId="273"/>
        </pc:sldMkLst>
        <pc:spChg chg="mod">
          <ac:chgData name="Nathalie Forget" userId="S::nforget@davincia.ca::18b423d5-3643-42b1-bc45-da1d16e4eef5" providerId="AD" clId="Web-{62F3545F-7258-049C-897B-01CAAFBA8FB7}" dt="2024-03-15T16:18:27.390" v="339" actId="20577"/>
          <ac:spMkLst>
            <pc:docMk/>
            <pc:sldMk cId="2637445471" sldId="273"/>
            <ac:spMk id="3" creationId="{3A15415E-5CF5-E3FB-8724-C7CF7F0B0DB0}"/>
          </ac:spMkLst>
        </pc:spChg>
      </pc:sldChg>
      <pc:sldChg chg="modSp">
        <pc:chgData name="Nathalie Forget" userId="S::nforget@davincia.ca::18b423d5-3643-42b1-bc45-da1d16e4eef5" providerId="AD" clId="Web-{62F3545F-7258-049C-897B-01CAAFBA8FB7}" dt="2024-03-15T16:41:03.803" v="673" actId="20577"/>
        <pc:sldMkLst>
          <pc:docMk/>
          <pc:sldMk cId="2170956100" sldId="274"/>
        </pc:sldMkLst>
        <pc:spChg chg="mod">
          <ac:chgData name="Nathalie Forget" userId="S::nforget@davincia.ca::18b423d5-3643-42b1-bc45-da1d16e4eef5" providerId="AD" clId="Web-{62F3545F-7258-049C-897B-01CAAFBA8FB7}" dt="2024-03-15T16:41:03.803" v="673" actId="20577"/>
          <ac:spMkLst>
            <pc:docMk/>
            <pc:sldMk cId="2170956100" sldId="274"/>
            <ac:spMk id="3" creationId="{26756926-E124-CAE8-2841-3307E70D447E}"/>
          </ac:spMkLst>
        </pc:spChg>
      </pc:sldChg>
      <pc:sldChg chg="modSp">
        <pc:chgData name="Nathalie Forget" userId="S::nforget@davincia.ca::18b423d5-3643-42b1-bc45-da1d16e4eef5" providerId="AD" clId="Web-{62F3545F-7258-049C-897B-01CAAFBA8FB7}" dt="2024-03-15T16:13:27.182" v="218" actId="20577"/>
        <pc:sldMkLst>
          <pc:docMk/>
          <pc:sldMk cId="1020947769" sldId="275"/>
        </pc:sldMkLst>
        <pc:spChg chg="mod">
          <ac:chgData name="Nathalie Forget" userId="S::nforget@davincia.ca::18b423d5-3643-42b1-bc45-da1d16e4eef5" providerId="AD" clId="Web-{62F3545F-7258-049C-897B-01CAAFBA8FB7}" dt="2024-03-15T16:13:27.182" v="218" actId="20577"/>
          <ac:spMkLst>
            <pc:docMk/>
            <pc:sldMk cId="1020947769" sldId="275"/>
            <ac:spMk id="4" creationId="{44C8BC38-B79B-FFF1-A5E6-F68B396653C2}"/>
          </ac:spMkLst>
        </pc:spChg>
      </pc:sldChg>
      <pc:sldChg chg="modSp">
        <pc:chgData name="Nathalie Forget" userId="S::nforget@davincia.ca::18b423d5-3643-42b1-bc45-da1d16e4eef5" providerId="AD" clId="Web-{62F3545F-7258-049C-897B-01CAAFBA8FB7}" dt="2024-03-15T16:14:21.761" v="264" actId="20577"/>
        <pc:sldMkLst>
          <pc:docMk/>
          <pc:sldMk cId="736548526" sldId="276"/>
        </pc:sldMkLst>
        <pc:spChg chg="mod">
          <ac:chgData name="Nathalie Forget" userId="S::nforget@davincia.ca::18b423d5-3643-42b1-bc45-da1d16e4eef5" providerId="AD" clId="Web-{62F3545F-7258-049C-897B-01CAAFBA8FB7}" dt="2024-03-15T16:14:21.761" v="264" actId="20577"/>
          <ac:spMkLst>
            <pc:docMk/>
            <pc:sldMk cId="736548526" sldId="276"/>
            <ac:spMk id="4" creationId="{43ADFD3B-C4B0-33C2-A19A-5B856D1DDFB4}"/>
          </ac:spMkLst>
        </pc:spChg>
      </pc:sldChg>
      <pc:sldChg chg="modSp">
        <pc:chgData name="Nathalie Forget" userId="S::nforget@davincia.ca::18b423d5-3643-42b1-bc45-da1d16e4eef5" providerId="AD" clId="Web-{62F3545F-7258-049C-897B-01CAAFBA8FB7}" dt="2024-03-15T16:40:44.053" v="667" actId="20577"/>
        <pc:sldMkLst>
          <pc:docMk/>
          <pc:sldMk cId="4167762942" sldId="278"/>
        </pc:sldMkLst>
        <pc:spChg chg="mod">
          <ac:chgData name="Nathalie Forget" userId="S::nforget@davincia.ca::18b423d5-3643-42b1-bc45-da1d16e4eef5" providerId="AD" clId="Web-{62F3545F-7258-049C-897B-01CAAFBA8FB7}" dt="2024-03-15T16:40:44.053" v="667" actId="20577"/>
          <ac:spMkLst>
            <pc:docMk/>
            <pc:sldMk cId="4167762942" sldId="278"/>
            <ac:spMk id="4" creationId="{0A5C037D-D1BF-D5C0-EA7F-B151D736AA17}"/>
          </ac:spMkLst>
        </pc:spChg>
      </pc:sldChg>
      <pc:sldChg chg="modSp">
        <pc:chgData name="Nathalie Forget" userId="S::nforget@davincia.ca::18b423d5-3643-42b1-bc45-da1d16e4eef5" providerId="AD" clId="Web-{62F3545F-7258-049C-897B-01CAAFBA8FB7}" dt="2024-03-15T16:41:46.272" v="677" actId="20577"/>
        <pc:sldMkLst>
          <pc:docMk/>
          <pc:sldMk cId="2140105276" sldId="283"/>
        </pc:sldMkLst>
        <pc:spChg chg="mod">
          <ac:chgData name="Nathalie Forget" userId="S::nforget@davincia.ca::18b423d5-3643-42b1-bc45-da1d16e4eef5" providerId="AD" clId="Web-{62F3545F-7258-049C-897B-01CAAFBA8FB7}" dt="2024-03-15T16:41:46.272" v="677" actId="20577"/>
          <ac:spMkLst>
            <pc:docMk/>
            <pc:sldMk cId="2140105276" sldId="283"/>
            <ac:spMk id="3" creationId="{49E806D1-18C1-8EF0-F49D-519DCA4C3EBB}"/>
          </ac:spMkLst>
        </pc:spChg>
      </pc:sldChg>
      <pc:sldChg chg="addCm modCm">
        <pc:chgData name="Nathalie Forget" userId="S::nforget@davincia.ca::18b423d5-3643-42b1-bc45-da1d16e4eef5" providerId="AD" clId="Web-{62F3545F-7258-049C-897B-01CAAFBA8FB7}" dt="2024-03-15T16:42:40.008" v="680"/>
        <pc:sldMkLst>
          <pc:docMk/>
          <pc:sldMk cId="210666111" sldId="2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 modTsk">
              <pc226:chgData name="Nathalie Forget" userId="S::nforget@davincia.ca::18b423d5-3643-42b1-bc45-da1d16e4eef5" providerId="AD" clId="Web-{62F3545F-7258-049C-897B-01CAAFBA8FB7}" dt="2024-03-15T16:42:40.008" v="680"/>
              <pc2:cmMkLst xmlns:pc2="http://schemas.microsoft.com/office/powerpoint/2019/9/main/command">
                <pc:docMk/>
                <pc:sldMk cId="210666111" sldId="285"/>
                <pc2:cmMk id="{0810E3E9-7383-46E2-B379-14241E42CB33}"/>
              </pc2:cmMkLst>
              <pc226:cmRplyChg chg="add">
                <pc226:chgData name="Nathalie Forget" userId="S::nforget@davincia.ca::18b423d5-3643-42b1-bc45-da1d16e4eef5" providerId="AD" clId="Web-{62F3545F-7258-049C-897B-01CAAFBA8FB7}" dt="2024-03-15T16:42:40.008" v="680"/>
                <pc2:cmRplyMkLst xmlns:pc2="http://schemas.microsoft.com/office/powerpoint/2019/9/main/command">
                  <pc:docMk/>
                  <pc:sldMk cId="210666111" sldId="285"/>
                  <pc2:cmMk id="{0810E3E9-7383-46E2-B379-14241E42CB33}"/>
                  <pc2:cmRplyMk id="{9C01A151-9126-4CC1-8409-49D52A43DF71}"/>
                </pc2:cmRplyMkLst>
              </pc226:cmRplyChg>
            </pc226:cmChg>
          </p:ext>
        </pc:extLst>
      </pc:sldChg>
    </pc:docChg>
  </pc:docChgLst>
  <pc:docChgLst>
    <pc:chgData name="Marketing" userId="08e0f8e7-47d3-4a8a-85b6-85fe09b2c260" providerId="ADAL" clId="{4D7E2045-7AC0-41F5-8E38-FC17856C826C}"/>
    <pc:docChg chg="undo custSel addSld delSld modSld">
      <pc:chgData name="Marketing" userId="08e0f8e7-47d3-4a8a-85b6-85fe09b2c260" providerId="ADAL" clId="{4D7E2045-7AC0-41F5-8E38-FC17856C826C}" dt="2024-03-18T12:54:30.705" v="1189" actId="1076"/>
      <pc:docMkLst>
        <pc:docMk/>
      </pc:docMkLst>
      <pc:sldChg chg="addCm">
        <pc:chgData name="Marketing" userId="08e0f8e7-47d3-4a8a-85b6-85fe09b2c260" providerId="ADAL" clId="{4D7E2045-7AC0-41F5-8E38-FC17856C826C}" dt="2024-03-14T17:26:33.355" v="1133"/>
        <pc:sldMkLst>
          <pc:docMk/>
          <pc:sldMk cId="3640069446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rketing" userId="08e0f8e7-47d3-4a8a-85b6-85fe09b2c260" providerId="ADAL" clId="{4D7E2045-7AC0-41F5-8E38-FC17856C826C}" dt="2024-03-14T17:26:33.355" v="1133"/>
              <pc2:cmMkLst xmlns:pc2="http://schemas.microsoft.com/office/powerpoint/2019/9/main/command">
                <pc:docMk/>
                <pc:sldMk cId="3640069446" sldId="256"/>
                <pc2:cmMk id="{330403BB-36CA-4D94-BB05-2355D9D2BA6E}"/>
              </pc2:cmMkLst>
            </pc226:cmChg>
          </p:ext>
        </pc:extLst>
      </pc:sldChg>
      <pc:sldChg chg="delSp modSp mod">
        <pc:chgData name="Marketing" userId="08e0f8e7-47d3-4a8a-85b6-85fe09b2c260" providerId="ADAL" clId="{4D7E2045-7AC0-41F5-8E38-FC17856C826C}" dt="2024-03-14T17:21:48.360" v="1112" actId="1076"/>
        <pc:sldMkLst>
          <pc:docMk/>
          <pc:sldMk cId="1800895132" sldId="257"/>
        </pc:sldMkLst>
        <pc:spChg chg="mod">
          <ac:chgData name="Marketing" userId="08e0f8e7-47d3-4a8a-85b6-85fe09b2c260" providerId="ADAL" clId="{4D7E2045-7AC0-41F5-8E38-FC17856C826C}" dt="2024-03-14T17:21:48.360" v="1112" actId="1076"/>
          <ac:spMkLst>
            <pc:docMk/>
            <pc:sldMk cId="1800895132" sldId="257"/>
            <ac:spMk id="2" creationId="{0A2CC3D6-D45A-06A0-5FCD-CC29F58D6E7F}"/>
          </ac:spMkLst>
        </pc:spChg>
        <pc:picChg chg="del">
          <ac:chgData name="Marketing" userId="08e0f8e7-47d3-4a8a-85b6-85fe09b2c260" providerId="ADAL" clId="{4D7E2045-7AC0-41F5-8E38-FC17856C826C}" dt="2024-03-14T17:21:34.611" v="1110" actId="478"/>
          <ac:picMkLst>
            <pc:docMk/>
            <pc:sldMk cId="1800895132" sldId="257"/>
            <ac:picMk id="4" creationId="{DD9094EB-67D3-87D8-1C45-B5CFAB503253}"/>
          </ac:picMkLst>
        </pc:picChg>
        <pc:cxnChg chg="mod">
          <ac:chgData name="Marketing" userId="08e0f8e7-47d3-4a8a-85b6-85fe09b2c260" providerId="ADAL" clId="{4D7E2045-7AC0-41F5-8E38-FC17856C826C}" dt="2024-03-14T17:21:45.527" v="1111" actId="1076"/>
          <ac:cxnSpMkLst>
            <pc:docMk/>
            <pc:sldMk cId="1800895132" sldId="257"/>
            <ac:cxnSpMk id="3" creationId="{16D9DB1D-9EB5-E599-5FD7-257FAB9AD8C4}"/>
          </ac:cxnSpMkLst>
        </pc:cxnChg>
      </pc:sldChg>
      <pc:sldChg chg="modSp mod">
        <pc:chgData name="Marketing" userId="08e0f8e7-47d3-4a8a-85b6-85fe09b2c260" providerId="ADAL" clId="{4D7E2045-7AC0-41F5-8E38-FC17856C826C}" dt="2024-03-14T17:24:27.876" v="1131" actId="34135"/>
        <pc:sldMkLst>
          <pc:docMk/>
          <pc:sldMk cId="3389728794" sldId="261"/>
        </pc:sldMkLst>
        <pc:picChg chg="mod">
          <ac:chgData name="Marketing" userId="08e0f8e7-47d3-4a8a-85b6-85fe09b2c260" providerId="ADAL" clId="{4D7E2045-7AC0-41F5-8E38-FC17856C826C}" dt="2024-03-14T17:24:27.876" v="1131" actId="34135"/>
          <ac:picMkLst>
            <pc:docMk/>
            <pc:sldMk cId="3389728794" sldId="261"/>
            <ac:picMk id="2" creationId="{80EE5D31-832A-DE66-8EE7-AB2C0DD06B9C}"/>
          </ac:picMkLst>
        </pc:picChg>
      </pc:sldChg>
      <pc:sldChg chg="modSp mod">
        <pc:chgData name="Marketing" userId="08e0f8e7-47d3-4a8a-85b6-85fe09b2c260" providerId="ADAL" clId="{4D7E2045-7AC0-41F5-8E38-FC17856C826C}" dt="2024-03-14T17:24:30.903" v="1132" actId="34135"/>
        <pc:sldMkLst>
          <pc:docMk/>
          <pc:sldMk cId="915255510" sldId="263"/>
        </pc:sldMkLst>
        <pc:picChg chg="mod">
          <ac:chgData name="Marketing" userId="08e0f8e7-47d3-4a8a-85b6-85fe09b2c260" providerId="ADAL" clId="{4D7E2045-7AC0-41F5-8E38-FC17856C826C}" dt="2024-03-14T17:24:30.903" v="1132" actId="34135"/>
          <ac:picMkLst>
            <pc:docMk/>
            <pc:sldMk cId="915255510" sldId="263"/>
            <ac:picMk id="4" creationId="{33CFB25C-4BF7-F792-55C3-FEFB75A6B74F}"/>
          </ac:picMkLst>
        </pc:picChg>
      </pc:sldChg>
      <pc:sldChg chg="modSp mod">
        <pc:chgData name="Marketing" userId="08e0f8e7-47d3-4a8a-85b6-85fe09b2c260" providerId="ADAL" clId="{4D7E2045-7AC0-41F5-8E38-FC17856C826C}" dt="2024-03-14T17:24:23.934" v="1130" actId="34135"/>
        <pc:sldMkLst>
          <pc:docMk/>
          <pc:sldMk cId="1698451418" sldId="266"/>
        </pc:sldMkLst>
        <pc:picChg chg="mod">
          <ac:chgData name="Marketing" userId="08e0f8e7-47d3-4a8a-85b6-85fe09b2c260" providerId="ADAL" clId="{4D7E2045-7AC0-41F5-8E38-FC17856C826C}" dt="2024-03-14T17:24:23.934" v="1130" actId="34135"/>
          <ac:picMkLst>
            <pc:docMk/>
            <pc:sldMk cId="1698451418" sldId="266"/>
            <ac:picMk id="2" creationId="{D07BC3B7-CEDB-C248-DDA1-0926C0A802B6}"/>
          </ac:picMkLst>
        </pc:picChg>
        <pc:picChg chg="mod">
          <ac:chgData name="Marketing" userId="08e0f8e7-47d3-4a8a-85b6-85fe09b2c260" providerId="ADAL" clId="{4D7E2045-7AC0-41F5-8E38-FC17856C826C}" dt="2024-03-14T17:24:23.934" v="1130" actId="34135"/>
          <ac:picMkLst>
            <pc:docMk/>
            <pc:sldMk cId="1698451418" sldId="266"/>
            <ac:picMk id="3" creationId="{1B90ECAB-0FBB-C1CE-422D-38D8764159F1}"/>
          </ac:picMkLst>
        </pc:picChg>
      </pc:sldChg>
      <pc:sldChg chg="modSp mod">
        <pc:chgData name="Marketing" userId="08e0f8e7-47d3-4a8a-85b6-85fe09b2c260" providerId="ADAL" clId="{4D7E2045-7AC0-41F5-8E38-FC17856C826C}" dt="2024-03-14T17:23:00.738" v="1120" actId="1076"/>
        <pc:sldMkLst>
          <pc:docMk/>
          <pc:sldMk cId="2019800581" sldId="267"/>
        </pc:sldMkLst>
        <pc:spChg chg="mod">
          <ac:chgData name="Marketing" userId="08e0f8e7-47d3-4a8a-85b6-85fe09b2c260" providerId="ADAL" clId="{4D7E2045-7AC0-41F5-8E38-FC17856C826C}" dt="2024-03-14T17:23:00.738" v="1120" actId="1076"/>
          <ac:spMkLst>
            <pc:docMk/>
            <pc:sldMk cId="2019800581" sldId="267"/>
            <ac:spMk id="5" creationId="{B19C47ED-E17C-2202-3B69-83632E9CD049}"/>
          </ac:spMkLst>
        </pc:spChg>
      </pc:sldChg>
      <pc:sldChg chg="modSp mod">
        <pc:chgData name="Marketing" userId="08e0f8e7-47d3-4a8a-85b6-85fe09b2c260" providerId="ADAL" clId="{4D7E2045-7AC0-41F5-8E38-FC17856C826C}" dt="2024-03-14T17:22:44.286" v="1119" actId="14100"/>
        <pc:sldMkLst>
          <pc:docMk/>
          <pc:sldMk cId="121487984" sldId="268"/>
        </pc:sldMkLst>
        <pc:spChg chg="mod">
          <ac:chgData name="Marketing" userId="08e0f8e7-47d3-4a8a-85b6-85fe09b2c260" providerId="ADAL" clId="{4D7E2045-7AC0-41F5-8E38-FC17856C826C}" dt="2024-03-14T17:22:44.286" v="1119" actId="14100"/>
          <ac:spMkLst>
            <pc:docMk/>
            <pc:sldMk cId="121487984" sldId="268"/>
            <ac:spMk id="4" creationId="{3B248A0F-DE55-22F0-C05F-B68E497535BD}"/>
          </ac:spMkLst>
        </pc:spChg>
      </pc:sldChg>
      <pc:sldChg chg="modSp mod">
        <pc:chgData name="Marketing" userId="08e0f8e7-47d3-4a8a-85b6-85fe09b2c260" providerId="ADAL" clId="{4D7E2045-7AC0-41F5-8E38-FC17856C826C}" dt="2024-03-14T17:24:16.149" v="1129" actId="34135"/>
        <pc:sldMkLst>
          <pc:docMk/>
          <pc:sldMk cId="52373856" sldId="269"/>
        </pc:sldMkLst>
        <pc:picChg chg="mod">
          <ac:chgData name="Marketing" userId="08e0f8e7-47d3-4a8a-85b6-85fe09b2c260" providerId="ADAL" clId="{4D7E2045-7AC0-41F5-8E38-FC17856C826C}" dt="2024-03-14T17:24:16.149" v="1129" actId="34135"/>
          <ac:picMkLst>
            <pc:docMk/>
            <pc:sldMk cId="52373856" sldId="269"/>
            <ac:picMk id="2" creationId="{1CCBF753-C469-C6D2-CB78-A1E2202D0B3F}"/>
          </ac:picMkLst>
        </pc:picChg>
        <pc:picChg chg="mod">
          <ac:chgData name="Marketing" userId="08e0f8e7-47d3-4a8a-85b6-85fe09b2c260" providerId="ADAL" clId="{4D7E2045-7AC0-41F5-8E38-FC17856C826C}" dt="2024-03-14T17:24:16.149" v="1129" actId="34135"/>
          <ac:picMkLst>
            <pc:docMk/>
            <pc:sldMk cId="52373856" sldId="269"/>
            <ac:picMk id="3" creationId="{FF509BC2-692D-2FD2-3B18-CCD295F80349}"/>
          </ac:picMkLst>
        </pc:picChg>
        <pc:picChg chg="mod">
          <ac:chgData name="Marketing" userId="08e0f8e7-47d3-4a8a-85b6-85fe09b2c260" providerId="ADAL" clId="{4D7E2045-7AC0-41F5-8E38-FC17856C826C}" dt="2024-03-14T17:24:16.149" v="1129" actId="34135"/>
          <ac:picMkLst>
            <pc:docMk/>
            <pc:sldMk cId="52373856" sldId="269"/>
            <ac:picMk id="4" creationId="{37910A9F-2CE4-596E-6600-64B13FF52665}"/>
          </ac:picMkLst>
        </pc:picChg>
        <pc:picChg chg="mod">
          <ac:chgData name="Marketing" userId="08e0f8e7-47d3-4a8a-85b6-85fe09b2c260" providerId="ADAL" clId="{4D7E2045-7AC0-41F5-8E38-FC17856C826C}" dt="2024-03-14T17:24:16.149" v="1129" actId="34135"/>
          <ac:picMkLst>
            <pc:docMk/>
            <pc:sldMk cId="52373856" sldId="269"/>
            <ac:picMk id="5" creationId="{D20ACD15-4B99-FD0C-1BF5-78ED83075F06}"/>
          </ac:picMkLst>
        </pc:picChg>
        <pc:picChg chg="mod">
          <ac:chgData name="Marketing" userId="08e0f8e7-47d3-4a8a-85b6-85fe09b2c260" providerId="ADAL" clId="{4D7E2045-7AC0-41F5-8E38-FC17856C826C}" dt="2024-03-14T17:24:16.149" v="1129" actId="34135"/>
          <ac:picMkLst>
            <pc:docMk/>
            <pc:sldMk cId="52373856" sldId="269"/>
            <ac:picMk id="6" creationId="{351EEA46-3C92-5802-EFA4-EB4F62F132DB}"/>
          </ac:picMkLst>
        </pc:picChg>
      </pc:sldChg>
      <pc:sldChg chg="modSp mod">
        <pc:chgData name="Marketing" userId="08e0f8e7-47d3-4a8a-85b6-85fe09b2c260" providerId="ADAL" clId="{4D7E2045-7AC0-41F5-8E38-FC17856C826C}" dt="2024-03-14T17:24:08.924" v="1128" actId="34135"/>
        <pc:sldMkLst>
          <pc:docMk/>
          <pc:sldMk cId="4032474084" sldId="272"/>
        </pc:sldMkLst>
        <pc:picChg chg="mod">
          <ac:chgData name="Marketing" userId="08e0f8e7-47d3-4a8a-85b6-85fe09b2c260" providerId="ADAL" clId="{4D7E2045-7AC0-41F5-8E38-FC17856C826C}" dt="2024-03-14T17:24:08.924" v="1128" actId="34135"/>
          <ac:picMkLst>
            <pc:docMk/>
            <pc:sldMk cId="4032474084" sldId="272"/>
            <ac:picMk id="2" creationId="{C3FDB583-2F23-C087-DF0F-5B9AA2C5E6FE}"/>
          </ac:picMkLst>
        </pc:picChg>
      </pc:sldChg>
      <pc:sldChg chg="addSp modSp mod">
        <pc:chgData name="Marketing" userId="08e0f8e7-47d3-4a8a-85b6-85fe09b2c260" providerId="ADAL" clId="{4D7E2045-7AC0-41F5-8E38-FC17856C826C}" dt="2024-03-14T14:09:22.185" v="236" actId="1076"/>
        <pc:sldMkLst>
          <pc:docMk/>
          <pc:sldMk cId="2637445471" sldId="273"/>
        </pc:sldMkLst>
        <pc:spChg chg="add mod">
          <ac:chgData name="Marketing" userId="08e0f8e7-47d3-4a8a-85b6-85fe09b2c260" providerId="ADAL" clId="{4D7E2045-7AC0-41F5-8E38-FC17856C826C}" dt="2024-03-14T14:09:22.185" v="236" actId="1076"/>
          <ac:spMkLst>
            <pc:docMk/>
            <pc:sldMk cId="2637445471" sldId="273"/>
            <ac:spMk id="3" creationId="{3A15415E-5CF5-E3FB-8724-C7CF7F0B0DB0}"/>
          </ac:spMkLst>
        </pc:spChg>
        <pc:spChg chg="add mod">
          <ac:chgData name="Marketing" userId="08e0f8e7-47d3-4a8a-85b6-85fe09b2c260" providerId="ADAL" clId="{4D7E2045-7AC0-41F5-8E38-FC17856C826C}" dt="2024-03-14T14:06:28.779" v="199" actId="20577"/>
          <ac:spMkLst>
            <pc:docMk/>
            <pc:sldMk cId="2637445471" sldId="273"/>
            <ac:spMk id="4" creationId="{F43B49D0-9298-4BD8-777E-F1AB7D30BCD4}"/>
          </ac:spMkLst>
        </pc:spChg>
      </pc:sldChg>
      <pc:sldChg chg="addSp modSp mod">
        <pc:chgData name="Marketing" userId="08e0f8e7-47d3-4a8a-85b6-85fe09b2c260" providerId="ADAL" clId="{4D7E2045-7AC0-41F5-8E38-FC17856C826C}" dt="2024-03-14T14:08:44.926" v="224" actId="20577"/>
        <pc:sldMkLst>
          <pc:docMk/>
          <pc:sldMk cId="2170956100" sldId="274"/>
        </pc:sldMkLst>
        <pc:spChg chg="add mod">
          <ac:chgData name="Marketing" userId="08e0f8e7-47d3-4a8a-85b6-85fe09b2c260" providerId="ADAL" clId="{4D7E2045-7AC0-41F5-8E38-FC17856C826C}" dt="2024-03-14T14:06:34.174" v="200"/>
          <ac:spMkLst>
            <pc:docMk/>
            <pc:sldMk cId="2170956100" sldId="274"/>
            <ac:spMk id="2" creationId="{A34589A1-3ABB-C675-8EC8-DFD23A46FE72}"/>
          </ac:spMkLst>
        </pc:spChg>
        <pc:spChg chg="add mod">
          <ac:chgData name="Marketing" userId="08e0f8e7-47d3-4a8a-85b6-85fe09b2c260" providerId="ADAL" clId="{4D7E2045-7AC0-41F5-8E38-FC17856C826C}" dt="2024-03-14T14:08:44.926" v="224" actId="20577"/>
          <ac:spMkLst>
            <pc:docMk/>
            <pc:sldMk cId="2170956100" sldId="274"/>
            <ac:spMk id="3" creationId="{26756926-E124-CAE8-2841-3307E70D447E}"/>
          </ac:spMkLst>
        </pc:spChg>
      </pc:sldChg>
      <pc:sldChg chg="addSp modSp mod">
        <pc:chgData name="Marketing" userId="08e0f8e7-47d3-4a8a-85b6-85fe09b2c260" providerId="ADAL" clId="{4D7E2045-7AC0-41F5-8E38-FC17856C826C}" dt="2024-03-14T13:53:49.904" v="71" actId="1076"/>
        <pc:sldMkLst>
          <pc:docMk/>
          <pc:sldMk cId="1020947769" sldId="275"/>
        </pc:sldMkLst>
        <pc:spChg chg="add mod">
          <ac:chgData name="Marketing" userId="08e0f8e7-47d3-4a8a-85b6-85fe09b2c260" providerId="ADAL" clId="{4D7E2045-7AC0-41F5-8E38-FC17856C826C}" dt="2024-03-14T13:53:45.522" v="70" actId="1076"/>
          <ac:spMkLst>
            <pc:docMk/>
            <pc:sldMk cId="1020947769" sldId="275"/>
            <ac:spMk id="4" creationId="{44C8BC38-B79B-FFF1-A5E6-F68B396653C2}"/>
          </ac:spMkLst>
        </pc:spChg>
        <pc:spChg chg="add mod">
          <ac:chgData name="Marketing" userId="08e0f8e7-47d3-4a8a-85b6-85fe09b2c260" providerId="ADAL" clId="{4D7E2045-7AC0-41F5-8E38-FC17856C826C}" dt="2024-03-14T13:53:49.904" v="71" actId="1076"/>
          <ac:spMkLst>
            <pc:docMk/>
            <pc:sldMk cId="1020947769" sldId="275"/>
            <ac:spMk id="6" creationId="{84834CB2-6425-DF3B-70BC-A12D6A71F72E}"/>
          </ac:spMkLst>
        </pc:spChg>
        <pc:picChg chg="add mod">
          <ac:chgData name="Marketing" userId="08e0f8e7-47d3-4a8a-85b6-85fe09b2c260" providerId="ADAL" clId="{4D7E2045-7AC0-41F5-8E38-FC17856C826C}" dt="2024-03-14T13:49:20.297" v="1" actId="14100"/>
          <ac:picMkLst>
            <pc:docMk/>
            <pc:sldMk cId="1020947769" sldId="275"/>
            <ac:picMk id="2" creationId="{60DBF6F5-BAC5-CE09-EC71-343D83774782}"/>
          </ac:picMkLst>
        </pc:picChg>
      </pc:sldChg>
      <pc:sldChg chg="modSp mod">
        <pc:chgData name="Marketing" userId="08e0f8e7-47d3-4a8a-85b6-85fe09b2c260" providerId="ADAL" clId="{4D7E2045-7AC0-41F5-8E38-FC17856C826C}" dt="2024-03-14T17:24:05.687" v="1127" actId="34135"/>
        <pc:sldMkLst>
          <pc:docMk/>
          <pc:sldMk cId="736548526" sldId="276"/>
        </pc:sldMkLst>
        <pc:picChg chg="mod">
          <ac:chgData name="Marketing" userId="08e0f8e7-47d3-4a8a-85b6-85fe09b2c260" providerId="ADAL" clId="{4D7E2045-7AC0-41F5-8E38-FC17856C826C}" dt="2024-03-14T17:24:05.687" v="1127" actId="34135"/>
          <ac:picMkLst>
            <pc:docMk/>
            <pc:sldMk cId="736548526" sldId="276"/>
            <ac:picMk id="2" creationId="{9B1CEFA4-33F2-E827-EADE-917A3694B1FD}"/>
          </ac:picMkLst>
        </pc:picChg>
      </pc:sldChg>
      <pc:sldChg chg="addSp delSp modSp add mod modNotesTx">
        <pc:chgData name="Marketing" userId="08e0f8e7-47d3-4a8a-85b6-85fe09b2c260" providerId="ADAL" clId="{4D7E2045-7AC0-41F5-8E38-FC17856C826C}" dt="2024-03-14T17:23:45.731" v="1123" actId="34135"/>
        <pc:sldMkLst>
          <pc:docMk/>
          <pc:sldMk cId="3207806746" sldId="277"/>
        </pc:sldMkLst>
        <pc:spChg chg="add mod">
          <ac:chgData name="Marketing" userId="08e0f8e7-47d3-4a8a-85b6-85fe09b2c260" providerId="ADAL" clId="{4D7E2045-7AC0-41F5-8E38-FC17856C826C}" dt="2024-03-14T17:23:38.903" v="1121" actId="164"/>
          <ac:spMkLst>
            <pc:docMk/>
            <pc:sldMk cId="3207806746" sldId="277"/>
            <ac:spMk id="4" creationId="{1A22375A-695C-BD8C-5701-EE17DBC7B7F2}"/>
          </ac:spMkLst>
        </pc:spChg>
        <pc:spChg chg="add del mod">
          <ac:chgData name="Marketing" userId="08e0f8e7-47d3-4a8a-85b6-85fe09b2c260" providerId="ADAL" clId="{4D7E2045-7AC0-41F5-8E38-FC17856C826C}" dt="2024-03-14T14:22:10.804" v="490" actId="478"/>
          <ac:spMkLst>
            <pc:docMk/>
            <pc:sldMk cId="3207806746" sldId="277"/>
            <ac:spMk id="5" creationId="{759E4AB0-EF67-478A-83BC-372F3DC77E37}"/>
          </ac:spMkLst>
        </pc:spChg>
        <pc:spChg chg="add mod">
          <ac:chgData name="Marketing" userId="08e0f8e7-47d3-4a8a-85b6-85fe09b2c260" providerId="ADAL" clId="{4D7E2045-7AC0-41F5-8E38-FC17856C826C}" dt="2024-03-14T17:23:38.903" v="1121" actId="164"/>
          <ac:spMkLst>
            <pc:docMk/>
            <pc:sldMk cId="3207806746" sldId="277"/>
            <ac:spMk id="6" creationId="{73851D57-C0BC-B3A0-E61F-C98DD03CDD6C}"/>
          </ac:spMkLst>
        </pc:spChg>
        <pc:spChg chg="add mod">
          <ac:chgData name="Marketing" userId="08e0f8e7-47d3-4a8a-85b6-85fe09b2c260" providerId="ADAL" clId="{4D7E2045-7AC0-41F5-8E38-FC17856C826C}" dt="2024-03-14T17:23:38.903" v="1121" actId="164"/>
          <ac:spMkLst>
            <pc:docMk/>
            <pc:sldMk cId="3207806746" sldId="277"/>
            <ac:spMk id="7" creationId="{BED99AF3-3F15-A36D-871F-BA3217FF7393}"/>
          </ac:spMkLst>
        </pc:spChg>
        <pc:spChg chg="add mod">
          <ac:chgData name="Marketing" userId="08e0f8e7-47d3-4a8a-85b6-85fe09b2c260" providerId="ADAL" clId="{4D7E2045-7AC0-41F5-8E38-FC17856C826C}" dt="2024-03-14T14:24:02.908" v="514" actId="1076"/>
          <ac:spMkLst>
            <pc:docMk/>
            <pc:sldMk cId="3207806746" sldId="277"/>
            <ac:spMk id="8" creationId="{FB851006-D665-6EE4-4EE8-AE82C3B578E9}"/>
          </ac:spMkLst>
        </pc:spChg>
        <pc:spChg chg="add mod">
          <ac:chgData name="Marketing" userId="08e0f8e7-47d3-4a8a-85b6-85fe09b2c260" providerId="ADAL" clId="{4D7E2045-7AC0-41F5-8E38-FC17856C826C}" dt="2024-03-14T14:24:19.861" v="519" actId="2710"/>
          <ac:spMkLst>
            <pc:docMk/>
            <pc:sldMk cId="3207806746" sldId="277"/>
            <ac:spMk id="11" creationId="{1D65BC9F-F636-5F07-36C5-233A487C73C5}"/>
          </ac:spMkLst>
        </pc:spChg>
        <pc:grpChg chg="add mod">
          <ac:chgData name="Marketing" userId="08e0f8e7-47d3-4a8a-85b6-85fe09b2c260" providerId="ADAL" clId="{4D7E2045-7AC0-41F5-8E38-FC17856C826C}" dt="2024-03-14T17:23:38.903" v="1121" actId="164"/>
          <ac:grpSpMkLst>
            <pc:docMk/>
            <pc:sldMk cId="3207806746" sldId="277"/>
            <ac:grpSpMk id="5" creationId="{244265CB-7DEB-8BBE-85FB-85EFAE6837AF}"/>
          </ac:grpSpMkLst>
        </pc:grpChg>
        <pc:picChg chg="add mod">
          <ac:chgData name="Marketing" userId="08e0f8e7-47d3-4a8a-85b6-85fe09b2c260" providerId="ADAL" clId="{4D7E2045-7AC0-41F5-8E38-FC17856C826C}" dt="2024-03-14T17:23:45.731" v="1123" actId="34135"/>
          <ac:picMkLst>
            <pc:docMk/>
            <pc:sldMk cId="3207806746" sldId="277"/>
            <ac:picMk id="2" creationId="{5FAD0ED0-C4BB-52AC-8CD1-D7A3AB9AC339}"/>
          </ac:picMkLst>
        </pc:picChg>
        <pc:picChg chg="add mod">
          <ac:chgData name="Marketing" userId="08e0f8e7-47d3-4a8a-85b6-85fe09b2c260" providerId="ADAL" clId="{4D7E2045-7AC0-41F5-8E38-FC17856C826C}" dt="2024-03-14T17:23:42.387" v="1122" actId="34135"/>
          <ac:picMkLst>
            <pc:docMk/>
            <pc:sldMk cId="3207806746" sldId="277"/>
            <ac:picMk id="3" creationId="{7C98522C-FF62-BC29-6098-24B7570239DA}"/>
          </ac:picMkLst>
        </pc:picChg>
        <pc:picChg chg="add mod">
          <ac:chgData name="Marketing" userId="08e0f8e7-47d3-4a8a-85b6-85fe09b2c260" providerId="ADAL" clId="{4D7E2045-7AC0-41F5-8E38-FC17856C826C}" dt="2024-03-14T14:24:02.908" v="514" actId="1076"/>
          <ac:picMkLst>
            <pc:docMk/>
            <pc:sldMk cId="3207806746" sldId="277"/>
            <ac:picMk id="9" creationId="{5696BC3A-7904-E862-743F-9777504F1C13}"/>
          </ac:picMkLst>
        </pc:picChg>
        <pc:picChg chg="add mod">
          <ac:chgData name="Marketing" userId="08e0f8e7-47d3-4a8a-85b6-85fe09b2c260" providerId="ADAL" clId="{4D7E2045-7AC0-41F5-8E38-FC17856C826C}" dt="2024-03-14T14:24:02.908" v="514" actId="1076"/>
          <ac:picMkLst>
            <pc:docMk/>
            <pc:sldMk cId="3207806746" sldId="277"/>
            <ac:picMk id="10" creationId="{3DCF2440-7552-8274-DF64-686482024E8D}"/>
          </ac:picMkLst>
        </pc:picChg>
      </pc:sldChg>
      <pc:sldChg chg="addSp modSp add mod">
        <pc:chgData name="Marketing" userId="08e0f8e7-47d3-4a8a-85b6-85fe09b2c260" providerId="ADAL" clId="{4D7E2045-7AC0-41F5-8E38-FC17856C826C}" dt="2024-03-14T14:16:42.564" v="385" actId="20577"/>
        <pc:sldMkLst>
          <pc:docMk/>
          <pc:sldMk cId="4167762942" sldId="278"/>
        </pc:sldMkLst>
        <pc:spChg chg="add mod">
          <ac:chgData name="Marketing" userId="08e0f8e7-47d3-4a8a-85b6-85fe09b2c260" providerId="ADAL" clId="{4D7E2045-7AC0-41F5-8E38-FC17856C826C}" dt="2024-03-14T14:07:44.927" v="204" actId="113"/>
          <ac:spMkLst>
            <pc:docMk/>
            <pc:sldMk cId="4167762942" sldId="278"/>
            <ac:spMk id="2" creationId="{5AC2575C-AE09-0324-E625-61CBD55CEAAF}"/>
          </ac:spMkLst>
        </pc:spChg>
        <pc:spChg chg="add mod">
          <ac:chgData name="Marketing" userId="08e0f8e7-47d3-4a8a-85b6-85fe09b2c260" providerId="ADAL" clId="{4D7E2045-7AC0-41F5-8E38-FC17856C826C}" dt="2024-03-14T14:16:42.564" v="385" actId="20577"/>
          <ac:spMkLst>
            <pc:docMk/>
            <pc:sldMk cId="4167762942" sldId="278"/>
            <ac:spMk id="4" creationId="{0A5C037D-D1BF-D5C0-EA7F-B151D736AA17}"/>
          </ac:spMkLst>
        </pc:spChg>
      </pc:sldChg>
      <pc:sldChg chg="addSp delSp modSp add del mod">
        <pc:chgData name="Marketing" userId="08e0f8e7-47d3-4a8a-85b6-85fe09b2c260" providerId="ADAL" clId="{4D7E2045-7AC0-41F5-8E38-FC17856C826C}" dt="2024-03-14T15:58:53.156" v="852" actId="47"/>
        <pc:sldMkLst>
          <pc:docMk/>
          <pc:sldMk cId="2327126471" sldId="279"/>
        </pc:sldMkLst>
        <pc:spChg chg="add mod">
          <ac:chgData name="Marketing" userId="08e0f8e7-47d3-4a8a-85b6-85fe09b2c260" providerId="ADAL" clId="{4D7E2045-7AC0-41F5-8E38-FC17856C826C}" dt="2024-03-14T15:55:35.415" v="749" actId="1076"/>
          <ac:spMkLst>
            <pc:docMk/>
            <pc:sldMk cId="2327126471" sldId="279"/>
            <ac:spMk id="17" creationId="{150DA692-11ED-E0D2-F856-C166DC8AE719}"/>
          </ac:spMkLst>
        </pc:spChg>
        <pc:spChg chg="add mod">
          <ac:chgData name="Marketing" userId="08e0f8e7-47d3-4a8a-85b6-85fe09b2c260" providerId="ADAL" clId="{4D7E2045-7AC0-41F5-8E38-FC17856C826C}" dt="2024-03-14T15:56:32.880" v="801" actId="20577"/>
          <ac:spMkLst>
            <pc:docMk/>
            <pc:sldMk cId="2327126471" sldId="279"/>
            <ac:spMk id="18" creationId="{ECEAB71D-E338-FA05-E9F3-5BD2C892666C}"/>
          </ac:spMkLst>
        </pc:spChg>
        <pc:spChg chg="add mod">
          <ac:chgData name="Marketing" userId="08e0f8e7-47d3-4a8a-85b6-85fe09b2c260" providerId="ADAL" clId="{4D7E2045-7AC0-41F5-8E38-FC17856C826C}" dt="2024-03-14T15:58:13.707" v="851" actId="20577"/>
          <ac:spMkLst>
            <pc:docMk/>
            <pc:sldMk cId="2327126471" sldId="279"/>
            <ac:spMk id="21" creationId="{044BB148-FE90-1723-1121-FF69AF94F019}"/>
          </ac:spMkLst>
        </pc:spChg>
        <pc:picChg chg="add del mod">
          <ac:chgData name="Marketing" userId="08e0f8e7-47d3-4a8a-85b6-85fe09b2c260" providerId="ADAL" clId="{4D7E2045-7AC0-41F5-8E38-FC17856C826C}" dt="2024-03-14T14:31:12.530" v="535" actId="478"/>
          <ac:picMkLst>
            <pc:docMk/>
            <pc:sldMk cId="2327126471" sldId="279"/>
            <ac:picMk id="3" creationId="{951D525A-4C42-43A6-E274-E0FBB6D4BB7F}"/>
          </ac:picMkLst>
        </pc:picChg>
        <pc:picChg chg="add mod modCrop">
          <ac:chgData name="Marketing" userId="08e0f8e7-47d3-4a8a-85b6-85fe09b2c260" providerId="ADAL" clId="{4D7E2045-7AC0-41F5-8E38-FC17856C826C}" dt="2024-03-14T15:50:49.292" v="583" actId="732"/>
          <ac:picMkLst>
            <pc:docMk/>
            <pc:sldMk cId="2327126471" sldId="279"/>
            <ac:picMk id="5" creationId="{6EB19263-0EAC-48AA-2D49-E42ACE2070B7}"/>
          </ac:picMkLst>
        </pc:picChg>
        <pc:picChg chg="add del mod">
          <ac:chgData name="Marketing" userId="08e0f8e7-47d3-4a8a-85b6-85fe09b2c260" providerId="ADAL" clId="{4D7E2045-7AC0-41F5-8E38-FC17856C826C}" dt="2024-03-14T15:47:52.947" v="552" actId="478"/>
          <ac:picMkLst>
            <pc:docMk/>
            <pc:sldMk cId="2327126471" sldId="279"/>
            <ac:picMk id="7" creationId="{3FEFBD3B-B4C6-399B-02C7-082AE13D3FC3}"/>
          </ac:picMkLst>
        </pc:picChg>
        <pc:picChg chg="add mod">
          <ac:chgData name="Marketing" userId="08e0f8e7-47d3-4a8a-85b6-85fe09b2c260" providerId="ADAL" clId="{4D7E2045-7AC0-41F5-8E38-FC17856C826C}" dt="2024-03-14T15:48:07.168" v="558" actId="1076"/>
          <ac:picMkLst>
            <pc:docMk/>
            <pc:sldMk cId="2327126471" sldId="279"/>
            <ac:picMk id="9" creationId="{27C91A1C-CA0D-23F4-2856-0276C8642259}"/>
          </ac:picMkLst>
        </pc:picChg>
        <pc:picChg chg="add del mod">
          <ac:chgData name="Marketing" userId="08e0f8e7-47d3-4a8a-85b6-85fe09b2c260" providerId="ADAL" clId="{4D7E2045-7AC0-41F5-8E38-FC17856C826C}" dt="2024-03-14T15:48:29.058" v="566" actId="478"/>
          <ac:picMkLst>
            <pc:docMk/>
            <pc:sldMk cId="2327126471" sldId="279"/>
            <ac:picMk id="11" creationId="{5A24B9E6-DF8C-9BFA-7FC3-BEFDF126CDC6}"/>
          </ac:picMkLst>
        </pc:picChg>
        <pc:picChg chg="add mod">
          <ac:chgData name="Marketing" userId="08e0f8e7-47d3-4a8a-85b6-85fe09b2c260" providerId="ADAL" clId="{4D7E2045-7AC0-41F5-8E38-FC17856C826C}" dt="2024-03-14T15:48:45.410" v="577" actId="1076"/>
          <ac:picMkLst>
            <pc:docMk/>
            <pc:sldMk cId="2327126471" sldId="279"/>
            <ac:picMk id="13" creationId="{CEB20FBB-4E82-43D3-D825-2BCCE8FA4F52}"/>
          </ac:picMkLst>
        </pc:picChg>
        <pc:inkChg chg="add del">
          <ac:chgData name="Marketing" userId="08e0f8e7-47d3-4a8a-85b6-85fe09b2c260" providerId="ADAL" clId="{4D7E2045-7AC0-41F5-8E38-FC17856C826C}" dt="2024-03-14T15:49:55.985" v="582"/>
          <ac:inkMkLst>
            <pc:docMk/>
            <pc:sldMk cId="2327126471" sldId="279"/>
            <ac:inkMk id="14" creationId="{5E18FE88-1502-2AD4-94CC-AA7B4E1FB255}"/>
          </ac:inkMkLst>
        </pc:inkChg>
        <pc:inkChg chg="add mod">
          <ac:chgData name="Marketing" userId="08e0f8e7-47d3-4a8a-85b6-85fe09b2c260" providerId="ADAL" clId="{4D7E2045-7AC0-41F5-8E38-FC17856C826C}" dt="2024-03-14T15:53:20.943" v="652" actId="1076"/>
          <ac:inkMkLst>
            <pc:docMk/>
            <pc:sldMk cId="2327126471" sldId="279"/>
            <ac:inkMk id="15" creationId="{F4586F2E-8DA5-C6E2-E917-10F0ADE3AAA7}"/>
          </ac:inkMkLst>
        </pc:inkChg>
        <pc:inkChg chg="add mod">
          <ac:chgData name="Marketing" userId="08e0f8e7-47d3-4a8a-85b6-85fe09b2c260" providerId="ADAL" clId="{4D7E2045-7AC0-41F5-8E38-FC17856C826C}" dt="2024-03-14T15:54:20.412" v="670" actId="1076"/>
          <ac:inkMkLst>
            <pc:docMk/>
            <pc:sldMk cId="2327126471" sldId="279"/>
            <ac:inkMk id="16" creationId="{9181A925-1012-D602-E499-0BEF7A0BE3A2}"/>
          </ac:inkMkLst>
        </pc:inkChg>
        <pc:inkChg chg="add">
          <ac:chgData name="Marketing" userId="08e0f8e7-47d3-4a8a-85b6-85fe09b2c260" providerId="ADAL" clId="{4D7E2045-7AC0-41F5-8E38-FC17856C826C}" dt="2024-03-14T15:56:57.392" v="802" actId="9405"/>
          <ac:inkMkLst>
            <pc:docMk/>
            <pc:sldMk cId="2327126471" sldId="279"/>
            <ac:inkMk id="19" creationId="{43A042E1-944D-9580-7613-0E0FF3B1E4B4}"/>
          </ac:inkMkLst>
        </pc:inkChg>
        <pc:inkChg chg="add">
          <ac:chgData name="Marketing" userId="08e0f8e7-47d3-4a8a-85b6-85fe09b2c260" providerId="ADAL" clId="{4D7E2045-7AC0-41F5-8E38-FC17856C826C}" dt="2024-03-14T15:57:06.904" v="803" actId="9405"/>
          <ac:inkMkLst>
            <pc:docMk/>
            <pc:sldMk cId="2327126471" sldId="279"/>
            <ac:inkMk id="20" creationId="{15184EA9-C970-C087-AB37-0287F283C790}"/>
          </ac:inkMkLst>
        </pc:inkChg>
        <pc:inkChg chg="add">
          <ac:chgData name="Marketing" userId="08e0f8e7-47d3-4a8a-85b6-85fe09b2c260" providerId="ADAL" clId="{4D7E2045-7AC0-41F5-8E38-FC17856C826C}" dt="2024-03-14T15:57:46.490" v="840" actId="9405"/>
          <ac:inkMkLst>
            <pc:docMk/>
            <pc:sldMk cId="2327126471" sldId="279"/>
            <ac:inkMk id="22" creationId="{069101FA-FA62-9680-F453-6505ECA03887}"/>
          </ac:inkMkLst>
        </pc:inkChg>
        <pc:inkChg chg="add">
          <ac:chgData name="Marketing" userId="08e0f8e7-47d3-4a8a-85b6-85fe09b2c260" providerId="ADAL" clId="{4D7E2045-7AC0-41F5-8E38-FC17856C826C}" dt="2024-03-14T15:57:58.539" v="841" actId="9405"/>
          <ac:inkMkLst>
            <pc:docMk/>
            <pc:sldMk cId="2327126471" sldId="279"/>
            <ac:inkMk id="23" creationId="{90938B6C-294C-EACC-DEAF-81B3EACCF62A}"/>
          </ac:inkMkLst>
        </pc:inkChg>
      </pc:sldChg>
      <pc:sldChg chg="addSp modSp add mod modAnim">
        <pc:chgData name="Marketing" userId="08e0f8e7-47d3-4a8a-85b6-85fe09b2c260" providerId="ADAL" clId="{4D7E2045-7AC0-41F5-8E38-FC17856C826C}" dt="2024-03-14T17:08:58.153" v="968" actId="1076"/>
        <pc:sldMkLst>
          <pc:docMk/>
          <pc:sldMk cId="1899027317" sldId="280"/>
        </pc:sldMkLst>
        <pc:spChg chg="add mod">
          <ac:chgData name="Marketing" userId="08e0f8e7-47d3-4a8a-85b6-85fe09b2c260" providerId="ADAL" clId="{4D7E2045-7AC0-41F5-8E38-FC17856C826C}" dt="2024-03-14T17:08:58.153" v="968" actId="1076"/>
          <ac:spMkLst>
            <pc:docMk/>
            <pc:sldMk cId="1899027317" sldId="280"/>
            <ac:spMk id="2" creationId="{B989333C-5D79-382C-E6CA-783E0B1BF144}"/>
          </ac:spMkLst>
        </pc:spChg>
        <pc:spChg chg="add mod">
          <ac:chgData name="Marketing" userId="08e0f8e7-47d3-4a8a-85b6-85fe09b2c260" providerId="ADAL" clId="{4D7E2045-7AC0-41F5-8E38-FC17856C826C}" dt="2024-03-14T17:08:54.734" v="967" actId="1076"/>
          <ac:spMkLst>
            <pc:docMk/>
            <pc:sldMk cId="1899027317" sldId="280"/>
            <ac:spMk id="3" creationId="{AC131862-AB85-0102-7BDF-AE09FACA9397}"/>
          </ac:spMkLst>
        </pc:spChg>
        <pc:spChg chg="add mod">
          <ac:chgData name="Marketing" userId="08e0f8e7-47d3-4a8a-85b6-85fe09b2c260" providerId="ADAL" clId="{4D7E2045-7AC0-41F5-8E38-FC17856C826C}" dt="2024-03-14T17:08:34.907" v="959" actId="1035"/>
          <ac:spMkLst>
            <pc:docMk/>
            <pc:sldMk cId="1899027317" sldId="280"/>
            <ac:spMk id="4" creationId="{33CB16AE-7368-72B0-8550-4ECF711174A3}"/>
          </ac:spMkLst>
        </pc:spChg>
      </pc:sldChg>
      <pc:sldChg chg="add del">
        <pc:chgData name="Marketing" userId="08e0f8e7-47d3-4a8a-85b6-85fe09b2c260" providerId="ADAL" clId="{4D7E2045-7AC0-41F5-8E38-FC17856C826C}" dt="2024-03-14T17:18:40.406" v="1076" actId="47"/>
        <pc:sldMkLst>
          <pc:docMk/>
          <pc:sldMk cId="2128126575" sldId="281"/>
        </pc:sldMkLst>
      </pc:sldChg>
      <pc:sldChg chg="addSp modSp add mod">
        <pc:chgData name="Marketing" userId="08e0f8e7-47d3-4a8a-85b6-85fe09b2c260" providerId="ADAL" clId="{4D7E2045-7AC0-41F5-8E38-FC17856C826C}" dt="2024-03-14T17:24:00.552" v="1126" actId="34135"/>
        <pc:sldMkLst>
          <pc:docMk/>
          <pc:sldMk cId="2059883503" sldId="282"/>
        </pc:sldMkLst>
        <pc:spChg chg="add mod">
          <ac:chgData name="Marketing" userId="08e0f8e7-47d3-4a8a-85b6-85fe09b2c260" providerId="ADAL" clId="{4D7E2045-7AC0-41F5-8E38-FC17856C826C}" dt="2024-03-14T17:10:39.794" v="996" actId="20577"/>
          <ac:spMkLst>
            <pc:docMk/>
            <pc:sldMk cId="2059883503" sldId="282"/>
            <ac:spMk id="3" creationId="{B63CF8B3-4CE4-A50D-1F17-C325096727FB}"/>
          </ac:spMkLst>
        </pc:spChg>
        <pc:spChg chg="add mod">
          <ac:chgData name="Marketing" userId="08e0f8e7-47d3-4a8a-85b6-85fe09b2c260" providerId="ADAL" clId="{4D7E2045-7AC0-41F5-8E38-FC17856C826C}" dt="2024-03-14T17:11:49.506" v="1007" actId="1076"/>
          <ac:spMkLst>
            <pc:docMk/>
            <pc:sldMk cId="2059883503" sldId="282"/>
            <ac:spMk id="4" creationId="{758C776A-4624-6299-9821-E9E9B532ABDC}"/>
          </ac:spMkLst>
        </pc:spChg>
        <pc:picChg chg="add mod">
          <ac:chgData name="Marketing" userId="08e0f8e7-47d3-4a8a-85b6-85fe09b2c260" providerId="ADAL" clId="{4D7E2045-7AC0-41F5-8E38-FC17856C826C}" dt="2024-03-14T17:24:00.552" v="1126" actId="34135"/>
          <ac:picMkLst>
            <pc:docMk/>
            <pc:sldMk cId="2059883503" sldId="282"/>
            <ac:picMk id="2" creationId="{FEDBAFCC-1568-332A-DAF3-D49AD5A0CE4F}"/>
          </ac:picMkLst>
        </pc:picChg>
      </pc:sldChg>
      <pc:sldChg chg="addSp modSp add mod">
        <pc:chgData name="Marketing" userId="08e0f8e7-47d3-4a8a-85b6-85fe09b2c260" providerId="ADAL" clId="{4D7E2045-7AC0-41F5-8E38-FC17856C826C}" dt="2024-03-14T17:23:57.122" v="1125" actId="34135"/>
        <pc:sldMkLst>
          <pc:docMk/>
          <pc:sldMk cId="2140105276" sldId="283"/>
        </pc:sldMkLst>
        <pc:spChg chg="add mod">
          <ac:chgData name="Marketing" userId="08e0f8e7-47d3-4a8a-85b6-85fe09b2c260" providerId="ADAL" clId="{4D7E2045-7AC0-41F5-8E38-FC17856C826C}" dt="2024-03-14T17:05:12.350" v="930" actId="255"/>
          <ac:spMkLst>
            <pc:docMk/>
            <pc:sldMk cId="2140105276" sldId="283"/>
            <ac:spMk id="2" creationId="{CEC7B0A3-B0C8-8FB0-9BEF-92147CC3C64E}"/>
          </ac:spMkLst>
        </pc:spChg>
        <pc:spChg chg="add mod">
          <ac:chgData name="Marketing" userId="08e0f8e7-47d3-4a8a-85b6-85fe09b2c260" providerId="ADAL" clId="{4D7E2045-7AC0-41F5-8E38-FC17856C826C}" dt="2024-03-14T17:05:19.408" v="932" actId="14100"/>
          <ac:spMkLst>
            <pc:docMk/>
            <pc:sldMk cId="2140105276" sldId="283"/>
            <ac:spMk id="3" creationId="{49E806D1-18C1-8EF0-F49D-519DCA4C3EBB}"/>
          </ac:spMkLst>
        </pc:spChg>
        <pc:picChg chg="add mod">
          <ac:chgData name="Marketing" userId="08e0f8e7-47d3-4a8a-85b6-85fe09b2c260" providerId="ADAL" clId="{4D7E2045-7AC0-41F5-8E38-FC17856C826C}" dt="2024-03-14T17:23:57.122" v="1125" actId="34135"/>
          <ac:picMkLst>
            <pc:docMk/>
            <pc:sldMk cId="2140105276" sldId="283"/>
            <ac:picMk id="4" creationId="{BA4D56DB-0CA7-5432-D847-9E320CE5E6D3}"/>
          </ac:picMkLst>
        </pc:picChg>
      </pc:sldChg>
      <pc:sldChg chg="addSp delSp modSp add mod modAnim">
        <pc:chgData name="Marketing" userId="08e0f8e7-47d3-4a8a-85b6-85fe09b2c260" providerId="ADAL" clId="{4D7E2045-7AC0-41F5-8E38-FC17856C826C}" dt="2024-03-14T17:23:53.004" v="1124" actId="34135"/>
        <pc:sldMkLst>
          <pc:docMk/>
          <pc:sldMk cId="2051347094" sldId="284"/>
        </pc:sldMkLst>
        <pc:spChg chg="add mod">
          <ac:chgData name="Marketing" userId="08e0f8e7-47d3-4a8a-85b6-85fe09b2c260" providerId="ADAL" clId="{4D7E2045-7AC0-41F5-8E38-FC17856C826C}" dt="2024-03-14T17:03:16.017" v="892" actId="113"/>
          <ac:spMkLst>
            <pc:docMk/>
            <pc:sldMk cId="2051347094" sldId="284"/>
            <ac:spMk id="6" creationId="{3EFEA654-EA3C-3E30-21E0-336C1FDC1EDE}"/>
          </ac:spMkLst>
        </pc:spChg>
        <pc:spChg chg="add mod">
          <ac:chgData name="Marketing" userId="08e0f8e7-47d3-4a8a-85b6-85fe09b2c260" providerId="ADAL" clId="{4D7E2045-7AC0-41F5-8E38-FC17856C826C}" dt="2024-03-14T17:03:25.279" v="899" actId="20577"/>
          <ac:spMkLst>
            <pc:docMk/>
            <pc:sldMk cId="2051347094" sldId="284"/>
            <ac:spMk id="7" creationId="{1090BF1B-89F7-4313-007A-301F967CC1EB}"/>
          </ac:spMkLst>
        </pc:spChg>
        <pc:spChg chg="add mod">
          <ac:chgData name="Marketing" userId="08e0f8e7-47d3-4a8a-85b6-85fe09b2c260" providerId="ADAL" clId="{4D7E2045-7AC0-41F5-8E38-FC17856C826C}" dt="2024-03-14T17:02:59.700" v="889" actId="20577"/>
          <ac:spMkLst>
            <pc:docMk/>
            <pc:sldMk cId="2051347094" sldId="284"/>
            <ac:spMk id="8" creationId="{BF008047-93CD-F4DC-72C3-816FC7708D25}"/>
          </ac:spMkLst>
        </pc:spChg>
        <pc:spChg chg="add mod">
          <ac:chgData name="Marketing" userId="08e0f8e7-47d3-4a8a-85b6-85fe09b2c260" providerId="ADAL" clId="{4D7E2045-7AC0-41F5-8E38-FC17856C826C}" dt="2024-03-14T17:02:43.128" v="879" actId="20577"/>
          <ac:spMkLst>
            <pc:docMk/>
            <pc:sldMk cId="2051347094" sldId="284"/>
            <ac:spMk id="10" creationId="{E61EB94B-81D9-5EBD-3CCE-036D77C6987F}"/>
          </ac:spMkLst>
        </pc:spChg>
        <pc:picChg chg="add del mod">
          <ac:chgData name="Marketing" userId="08e0f8e7-47d3-4a8a-85b6-85fe09b2c260" providerId="ADAL" clId="{4D7E2045-7AC0-41F5-8E38-FC17856C826C}" dt="2024-03-14T16:40:31.963" v="857" actId="478"/>
          <ac:picMkLst>
            <pc:docMk/>
            <pc:sldMk cId="2051347094" sldId="284"/>
            <ac:picMk id="3" creationId="{DCC4F632-638A-EB04-6BD6-65172BCC2B5B}"/>
          </ac:picMkLst>
        </pc:picChg>
        <pc:picChg chg="add mod modCrop">
          <ac:chgData name="Marketing" userId="08e0f8e7-47d3-4a8a-85b6-85fe09b2c260" providerId="ADAL" clId="{4D7E2045-7AC0-41F5-8E38-FC17856C826C}" dt="2024-03-14T17:23:53.004" v="1124" actId="34135"/>
          <ac:picMkLst>
            <pc:docMk/>
            <pc:sldMk cId="2051347094" sldId="284"/>
            <ac:picMk id="5" creationId="{D025B1B1-EF94-0112-970E-EA1FD393929F}"/>
          </ac:picMkLst>
        </pc:picChg>
        <pc:picChg chg="add mod">
          <ac:chgData name="Marketing" userId="08e0f8e7-47d3-4a8a-85b6-85fe09b2c260" providerId="ADAL" clId="{4D7E2045-7AC0-41F5-8E38-FC17856C826C}" dt="2024-03-14T16:41:22.636" v="868" actId="1076"/>
          <ac:picMkLst>
            <pc:docMk/>
            <pc:sldMk cId="2051347094" sldId="284"/>
            <ac:picMk id="9" creationId="{FC3C993B-57CD-6AE4-10B6-2FA5FC8D5965}"/>
          </ac:picMkLst>
        </pc:picChg>
      </pc:sldChg>
      <pc:sldChg chg="addSp modSp add mod modAnim">
        <pc:chgData name="Marketing" userId="08e0f8e7-47d3-4a8a-85b6-85fe09b2c260" providerId="ADAL" clId="{4D7E2045-7AC0-41F5-8E38-FC17856C826C}" dt="2024-03-14T17:14:09.010" v="1035" actId="20577"/>
        <pc:sldMkLst>
          <pc:docMk/>
          <pc:sldMk cId="210666111" sldId="285"/>
        </pc:sldMkLst>
        <pc:spChg chg="add mod">
          <ac:chgData name="Marketing" userId="08e0f8e7-47d3-4a8a-85b6-85fe09b2c260" providerId="ADAL" clId="{4D7E2045-7AC0-41F5-8E38-FC17856C826C}" dt="2024-03-14T17:12:39.001" v="1016" actId="14100"/>
          <ac:spMkLst>
            <pc:docMk/>
            <pc:sldMk cId="210666111" sldId="285"/>
            <ac:spMk id="2" creationId="{FB7BDB0E-8B96-63F4-9144-DC79D20C8699}"/>
          </ac:spMkLst>
        </pc:spChg>
        <pc:spChg chg="add mod">
          <ac:chgData name="Marketing" userId="08e0f8e7-47d3-4a8a-85b6-85fe09b2c260" providerId="ADAL" clId="{4D7E2045-7AC0-41F5-8E38-FC17856C826C}" dt="2024-03-14T17:13:34.125" v="1030" actId="20577"/>
          <ac:spMkLst>
            <pc:docMk/>
            <pc:sldMk cId="210666111" sldId="285"/>
            <ac:spMk id="3" creationId="{C1B54000-3EBF-C1AD-0C41-8F58D1AC46C1}"/>
          </ac:spMkLst>
        </pc:spChg>
        <pc:spChg chg="add mod">
          <ac:chgData name="Marketing" userId="08e0f8e7-47d3-4a8a-85b6-85fe09b2c260" providerId="ADAL" clId="{4D7E2045-7AC0-41F5-8E38-FC17856C826C}" dt="2024-03-14T17:14:09.010" v="1035" actId="20577"/>
          <ac:spMkLst>
            <pc:docMk/>
            <pc:sldMk cId="210666111" sldId="285"/>
            <ac:spMk id="4" creationId="{80AEE67C-1C92-4E0B-4B02-AEFECFCDEBF2}"/>
          </ac:spMkLst>
        </pc:spChg>
      </pc:sldChg>
      <pc:sldChg chg="addSp modSp add mod">
        <pc:chgData name="Marketing" userId="08e0f8e7-47d3-4a8a-85b6-85fe09b2c260" providerId="ADAL" clId="{4D7E2045-7AC0-41F5-8E38-FC17856C826C}" dt="2024-03-14T17:21:17.819" v="1109" actId="255"/>
        <pc:sldMkLst>
          <pc:docMk/>
          <pc:sldMk cId="3043247918" sldId="286"/>
        </pc:sldMkLst>
        <pc:spChg chg="add mod">
          <ac:chgData name="Marketing" userId="08e0f8e7-47d3-4a8a-85b6-85fe09b2c260" providerId="ADAL" clId="{4D7E2045-7AC0-41F5-8E38-FC17856C826C}" dt="2024-03-14T17:19:52.714" v="1099" actId="20577"/>
          <ac:spMkLst>
            <pc:docMk/>
            <pc:sldMk cId="3043247918" sldId="286"/>
            <ac:spMk id="2" creationId="{E9D5C156-C1A7-277D-32A3-20EB1C331A8B}"/>
          </ac:spMkLst>
        </pc:spChg>
        <pc:spChg chg="add mod">
          <ac:chgData name="Marketing" userId="08e0f8e7-47d3-4a8a-85b6-85fe09b2c260" providerId="ADAL" clId="{4D7E2045-7AC0-41F5-8E38-FC17856C826C}" dt="2024-03-14T17:21:17.819" v="1109" actId="255"/>
          <ac:spMkLst>
            <pc:docMk/>
            <pc:sldMk cId="3043247918" sldId="286"/>
            <ac:spMk id="3" creationId="{BF2C2126-BC4D-F099-2D2A-DFABC678F800}"/>
          </ac:spMkLst>
        </pc:spChg>
      </pc:sldChg>
      <pc:sldChg chg="addSp delSp modSp add mod delAnim modAnim">
        <pc:chgData name="Marketing" userId="08e0f8e7-47d3-4a8a-85b6-85fe09b2c260" providerId="ADAL" clId="{4D7E2045-7AC0-41F5-8E38-FC17856C826C}" dt="2024-03-14T17:16:57.464" v="1056" actId="1076"/>
        <pc:sldMkLst>
          <pc:docMk/>
          <pc:sldMk cId="750103838" sldId="287"/>
        </pc:sldMkLst>
        <pc:spChg chg="del">
          <ac:chgData name="Marketing" userId="08e0f8e7-47d3-4a8a-85b6-85fe09b2c260" providerId="ADAL" clId="{4D7E2045-7AC0-41F5-8E38-FC17856C826C}" dt="2024-03-14T17:14:51.377" v="1042" actId="478"/>
          <ac:spMkLst>
            <pc:docMk/>
            <pc:sldMk cId="750103838" sldId="287"/>
            <ac:spMk id="3" creationId="{C1B54000-3EBF-C1AD-0C41-8F58D1AC46C1}"/>
          </ac:spMkLst>
        </pc:spChg>
        <pc:spChg chg="del mod">
          <ac:chgData name="Marketing" userId="08e0f8e7-47d3-4a8a-85b6-85fe09b2c260" providerId="ADAL" clId="{4D7E2045-7AC0-41F5-8E38-FC17856C826C}" dt="2024-03-14T17:14:48.772" v="1041" actId="478"/>
          <ac:spMkLst>
            <pc:docMk/>
            <pc:sldMk cId="750103838" sldId="287"/>
            <ac:spMk id="4" creationId="{80AEE67C-1C92-4E0B-4B02-AEFECFCDEBF2}"/>
          </ac:spMkLst>
        </pc:spChg>
        <pc:spChg chg="add mod">
          <ac:chgData name="Marketing" userId="08e0f8e7-47d3-4a8a-85b6-85fe09b2c260" providerId="ADAL" clId="{4D7E2045-7AC0-41F5-8E38-FC17856C826C}" dt="2024-03-14T17:16:51.033" v="1055" actId="1076"/>
          <ac:spMkLst>
            <pc:docMk/>
            <pc:sldMk cId="750103838" sldId="287"/>
            <ac:spMk id="5" creationId="{AAD9F21F-BD6B-49E5-89E4-97F437DDEB6A}"/>
          </ac:spMkLst>
        </pc:spChg>
        <pc:spChg chg="add mod">
          <ac:chgData name="Marketing" userId="08e0f8e7-47d3-4a8a-85b6-85fe09b2c260" providerId="ADAL" clId="{4D7E2045-7AC0-41F5-8E38-FC17856C826C}" dt="2024-03-14T17:16:57.464" v="1056" actId="1076"/>
          <ac:spMkLst>
            <pc:docMk/>
            <pc:sldMk cId="750103838" sldId="287"/>
            <ac:spMk id="6" creationId="{2B9EC083-6314-AF1E-24C9-3AD9C1581B36}"/>
          </ac:spMkLst>
        </pc:spChg>
      </pc:sldChg>
      <pc:sldChg chg="addSp delSp modSp add mod addAnim delAnim modAnim">
        <pc:chgData name="Marketing" userId="08e0f8e7-47d3-4a8a-85b6-85fe09b2c260" providerId="ADAL" clId="{4D7E2045-7AC0-41F5-8E38-FC17856C826C}" dt="2024-03-14T17:18:30.483" v="1075" actId="20577"/>
        <pc:sldMkLst>
          <pc:docMk/>
          <pc:sldMk cId="2859113553" sldId="288"/>
        </pc:sldMkLst>
        <pc:spChg chg="add del">
          <ac:chgData name="Marketing" userId="08e0f8e7-47d3-4a8a-85b6-85fe09b2c260" providerId="ADAL" clId="{4D7E2045-7AC0-41F5-8E38-FC17856C826C}" dt="2024-03-14T17:17:02.464" v="1058" actId="478"/>
          <ac:spMkLst>
            <pc:docMk/>
            <pc:sldMk cId="2859113553" sldId="288"/>
            <ac:spMk id="2" creationId="{FB7BDB0E-8B96-63F4-9144-DC79D20C8699}"/>
          </ac:spMkLst>
        </pc:spChg>
        <pc:spChg chg="del">
          <ac:chgData name="Marketing" userId="08e0f8e7-47d3-4a8a-85b6-85fe09b2c260" providerId="ADAL" clId="{4D7E2045-7AC0-41F5-8E38-FC17856C826C}" dt="2024-03-14T17:17:06.240" v="1060" actId="478"/>
          <ac:spMkLst>
            <pc:docMk/>
            <pc:sldMk cId="2859113553" sldId="288"/>
            <ac:spMk id="3" creationId="{C1B54000-3EBF-C1AD-0C41-8F58D1AC46C1}"/>
          </ac:spMkLst>
        </pc:spChg>
        <pc:spChg chg="del">
          <ac:chgData name="Marketing" userId="08e0f8e7-47d3-4a8a-85b6-85fe09b2c260" providerId="ADAL" clId="{4D7E2045-7AC0-41F5-8E38-FC17856C826C}" dt="2024-03-14T17:17:04.438" v="1059" actId="478"/>
          <ac:spMkLst>
            <pc:docMk/>
            <pc:sldMk cId="2859113553" sldId="288"/>
            <ac:spMk id="4" creationId="{80AEE67C-1C92-4E0B-4B02-AEFECFCDEBF2}"/>
          </ac:spMkLst>
        </pc:spChg>
        <pc:spChg chg="add mod">
          <ac:chgData name="Marketing" userId="08e0f8e7-47d3-4a8a-85b6-85fe09b2c260" providerId="ADAL" clId="{4D7E2045-7AC0-41F5-8E38-FC17856C826C}" dt="2024-03-14T17:18:02.651" v="1070" actId="1076"/>
          <ac:spMkLst>
            <pc:docMk/>
            <pc:sldMk cId="2859113553" sldId="288"/>
            <ac:spMk id="5" creationId="{C29AEABB-9C21-0112-B0A5-1F68F5459EEF}"/>
          </ac:spMkLst>
        </pc:spChg>
        <pc:spChg chg="add mod">
          <ac:chgData name="Marketing" userId="08e0f8e7-47d3-4a8a-85b6-85fe09b2c260" providerId="ADAL" clId="{4D7E2045-7AC0-41F5-8E38-FC17856C826C}" dt="2024-03-14T17:18:30.483" v="1075" actId="20577"/>
          <ac:spMkLst>
            <pc:docMk/>
            <pc:sldMk cId="2859113553" sldId="288"/>
            <ac:spMk id="6" creationId="{716986B3-A53C-A252-F796-7FF76987219D}"/>
          </ac:spMkLst>
        </pc:spChg>
      </pc:sldChg>
      <pc:sldChg chg="addSp modSp new">
        <pc:chgData name="Marketing" userId="08e0f8e7-47d3-4a8a-85b6-85fe09b2c260" providerId="ADAL" clId="{4D7E2045-7AC0-41F5-8E38-FC17856C826C}" dt="2024-03-18T12:53:11.502" v="1167" actId="1076"/>
        <pc:sldMkLst>
          <pc:docMk/>
          <pc:sldMk cId="2878685725" sldId="289"/>
        </pc:sldMkLst>
        <pc:picChg chg="add">
          <ac:chgData name="Marketing" userId="08e0f8e7-47d3-4a8a-85b6-85fe09b2c260" providerId="ADAL" clId="{4D7E2045-7AC0-41F5-8E38-FC17856C826C}" dt="2024-03-18T12:50:57.338" v="1135"/>
          <ac:picMkLst>
            <pc:docMk/>
            <pc:sldMk cId="2878685725" sldId="289"/>
            <ac:picMk id="1026" creationId="{B20EB6D0-A77A-28FB-0D6D-61B64932BBF0}"/>
          </ac:picMkLst>
        </pc:picChg>
        <pc:picChg chg="add">
          <ac:chgData name="Marketing" userId="08e0f8e7-47d3-4a8a-85b6-85fe09b2c260" providerId="ADAL" clId="{4D7E2045-7AC0-41F5-8E38-FC17856C826C}" dt="2024-03-18T12:50:57.338" v="1135"/>
          <ac:picMkLst>
            <pc:docMk/>
            <pc:sldMk cId="2878685725" sldId="289"/>
            <ac:picMk id="1027" creationId="{31E5377B-5F24-C6F9-FF58-A5B84302F9F9}"/>
          </ac:picMkLst>
        </pc:picChg>
        <pc:picChg chg="add">
          <ac:chgData name="Marketing" userId="08e0f8e7-47d3-4a8a-85b6-85fe09b2c260" providerId="ADAL" clId="{4D7E2045-7AC0-41F5-8E38-FC17856C826C}" dt="2024-03-18T12:50:57.338" v="1135"/>
          <ac:picMkLst>
            <pc:docMk/>
            <pc:sldMk cId="2878685725" sldId="289"/>
            <ac:picMk id="1028" creationId="{DBC95740-64C4-9BA0-2220-428931567B4D}"/>
          </ac:picMkLst>
        </pc:picChg>
        <pc:picChg chg="add">
          <ac:chgData name="Marketing" userId="08e0f8e7-47d3-4a8a-85b6-85fe09b2c260" providerId="ADAL" clId="{4D7E2045-7AC0-41F5-8E38-FC17856C826C}" dt="2024-03-18T12:50:57.338" v="1135"/>
          <ac:picMkLst>
            <pc:docMk/>
            <pc:sldMk cId="2878685725" sldId="289"/>
            <ac:picMk id="1029" creationId="{DF13DE67-10CE-F7F7-D95D-A0EEC1F274EE}"/>
          </ac:picMkLst>
        </pc:picChg>
        <pc:picChg chg="add mod">
          <ac:chgData name="Marketing" userId="08e0f8e7-47d3-4a8a-85b6-85fe09b2c260" providerId="ADAL" clId="{4D7E2045-7AC0-41F5-8E38-FC17856C826C}" dt="2024-03-18T12:52:26.710" v="1160" actId="1076"/>
          <ac:picMkLst>
            <pc:docMk/>
            <pc:sldMk cId="2878685725" sldId="289"/>
            <ac:picMk id="1031" creationId="{7DBB4842-CD67-FE8B-053D-6F22A85E90B0}"/>
          </ac:picMkLst>
        </pc:picChg>
        <pc:picChg chg="add mod">
          <ac:chgData name="Marketing" userId="08e0f8e7-47d3-4a8a-85b6-85fe09b2c260" providerId="ADAL" clId="{4D7E2045-7AC0-41F5-8E38-FC17856C826C}" dt="2024-03-18T12:53:08.657" v="1166" actId="732"/>
          <ac:picMkLst>
            <pc:docMk/>
            <pc:sldMk cId="2878685725" sldId="289"/>
            <ac:picMk id="1033" creationId="{4F3111B0-0E3A-DC67-A3C0-E94FE2175E31}"/>
          </ac:picMkLst>
        </pc:picChg>
        <pc:picChg chg="add mod">
          <ac:chgData name="Marketing" userId="08e0f8e7-47d3-4a8a-85b6-85fe09b2c260" providerId="ADAL" clId="{4D7E2045-7AC0-41F5-8E38-FC17856C826C}" dt="2024-03-18T12:52:56.415" v="1165" actId="732"/>
          <ac:picMkLst>
            <pc:docMk/>
            <pc:sldMk cId="2878685725" sldId="289"/>
            <ac:picMk id="1034" creationId="{94631DC2-793E-0BA2-71D2-33304FE756AE}"/>
          </ac:picMkLst>
        </pc:picChg>
        <pc:picChg chg="add mod">
          <ac:chgData name="Marketing" userId="08e0f8e7-47d3-4a8a-85b6-85fe09b2c260" providerId="ADAL" clId="{4D7E2045-7AC0-41F5-8E38-FC17856C826C}" dt="2024-03-18T12:53:11.502" v="1167" actId="1076"/>
          <ac:picMkLst>
            <pc:docMk/>
            <pc:sldMk cId="2878685725" sldId="289"/>
            <ac:picMk id="1036" creationId="{ED707E14-3A5D-F912-F4A6-531F38701A9B}"/>
          </ac:picMkLst>
        </pc:picChg>
      </pc:sldChg>
      <pc:sldChg chg="addSp modSp new">
        <pc:chgData name="Marketing" userId="08e0f8e7-47d3-4a8a-85b6-85fe09b2c260" providerId="ADAL" clId="{4D7E2045-7AC0-41F5-8E38-FC17856C826C}" dt="2024-03-18T12:54:30.705" v="1189" actId="1076"/>
        <pc:sldMkLst>
          <pc:docMk/>
          <pc:sldMk cId="3165040103" sldId="290"/>
        </pc:sldMkLst>
        <pc:picChg chg="add mod">
          <ac:chgData name="Marketing" userId="08e0f8e7-47d3-4a8a-85b6-85fe09b2c260" providerId="ADAL" clId="{4D7E2045-7AC0-41F5-8E38-FC17856C826C}" dt="2024-03-18T12:54:30.705" v="1189" actId="1076"/>
          <ac:picMkLst>
            <pc:docMk/>
            <pc:sldMk cId="3165040103" sldId="290"/>
            <ac:picMk id="2050" creationId="{309BB769-7645-2FEE-28F0-641AB85A40D0}"/>
          </ac:picMkLst>
        </pc:picChg>
        <pc:picChg chg="add mod">
          <ac:chgData name="Marketing" userId="08e0f8e7-47d3-4a8a-85b6-85fe09b2c260" providerId="ADAL" clId="{4D7E2045-7AC0-41F5-8E38-FC17856C826C}" dt="2024-03-18T12:54:24.425" v="1187" actId="1076"/>
          <ac:picMkLst>
            <pc:docMk/>
            <pc:sldMk cId="3165040103" sldId="290"/>
            <ac:picMk id="2051" creationId="{0DD3D48E-4BAE-8CCF-32D9-35F4925539D9}"/>
          </ac:picMkLst>
        </pc:picChg>
        <pc:picChg chg="add mod">
          <ac:chgData name="Marketing" userId="08e0f8e7-47d3-4a8a-85b6-85fe09b2c260" providerId="ADAL" clId="{4D7E2045-7AC0-41F5-8E38-FC17856C826C}" dt="2024-03-18T12:54:11.460" v="1183" actId="1076"/>
          <ac:picMkLst>
            <pc:docMk/>
            <pc:sldMk cId="3165040103" sldId="290"/>
            <ac:picMk id="2052" creationId="{1F736506-FA77-FA9F-BD4C-91EAB82878C6}"/>
          </ac:picMkLst>
        </pc:picChg>
        <pc:picChg chg="add mod">
          <ac:chgData name="Marketing" userId="08e0f8e7-47d3-4a8a-85b6-85fe09b2c260" providerId="ADAL" clId="{4D7E2045-7AC0-41F5-8E38-FC17856C826C}" dt="2024-03-18T12:54:16.988" v="1184" actId="1076"/>
          <ac:picMkLst>
            <pc:docMk/>
            <pc:sldMk cId="3165040103" sldId="290"/>
            <ac:picMk id="2053" creationId="{3ADCE669-69E6-FE43-558A-BB2A11A461E8}"/>
          </ac:picMkLst>
        </pc:picChg>
        <pc:picChg chg="add mod">
          <ac:chgData name="Marketing" userId="08e0f8e7-47d3-4a8a-85b6-85fe09b2c260" providerId="ADAL" clId="{4D7E2045-7AC0-41F5-8E38-FC17856C826C}" dt="2024-03-18T12:54:26.941" v="1188" actId="1076"/>
          <ac:picMkLst>
            <pc:docMk/>
            <pc:sldMk cId="3165040103" sldId="290"/>
            <ac:picMk id="2054" creationId="{6E7677B6-F9A7-6957-7A90-ACCEF08600DC}"/>
          </ac:picMkLst>
        </pc:picChg>
        <pc:picChg chg="add mod">
          <ac:chgData name="Marketing" userId="08e0f8e7-47d3-4a8a-85b6-85fe09b2c260" providerId="ADAL" clId="{4D7E2045-7AC0-41F5-8E38-FC17856C826C}" dt="2024-03-18T12:54:21.564" v="1186" actId="1076"/>
          <ac:picMkLst>
            <pc:docMk/>
            <pc:sldMk cId="3165040103" sldId="290"/>
            <ac:picMk id="2055" creationId="{CBB4FBEB-AA83-D3C9-F26F-FE7C7BD2AF7E}"/>
          </ac:picMkLst>
        </pc:picChg>
      </pc:sldChg>
    </pc:docChg>
  </pc:docChgLst>
  <pc:docChgLst>
    <pc:chgData name="Marketing" userId="S::marketing@davincia.ca::08e0f8e7-47d3-4a8a-85b6-85fe09b2c260" providerId="AD" clId="Web-{0020ACF2-0A3A-22E1-3A24-1DF10A8929A5}"/>
    <pc:docChg chg="mod modSld">
      <pc:chgData name="Marketing" userId="S::marketing@davincia.ca::08e0f8e7-47d3-4a8a-85b6-85fe09b2c260" providerId="AD" clId="Web-{0020ACF2-0A3A-22E1-3A24-1DF10A8929A5}" dt="2024-03-15T17:20:00.825" v="23"/>
      <pc:docMkLst>
        <pc:docMk/>
      </pc:docMkLst>
      <pc:sldChg chg="delCm">
        <pc:chgData name="Marketing" userId="S::marketing@davincia.ca::08e0f8e7-47d3-4a8a-85b6-85fe09b2c260" providerId="AD" clId="Web-{0020ACF2-0A3A-22E1-3A24-1DF10A8929A5}" dt="2024-03-15T17:19:49.669" v="22"/>
        <pc:sldMkLst>
          <pc:docMk/>
          <pc:sldMk cId="3640069446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keting" userId="S::marketing@davincia.ca::08e0f8e7-47d3-4a8a-85b6-85fe09b2c260" providerId="AD" clId="Web-{0020ACF2-0A3A-22E1-3A24-1DF10A8929A5}" dt="2024-03-15T17:19:49.669" v="22"/>
              <pc2:cmMkLst xmlns:pc2="http://schemas.microsoft.com/office/powerpoint/2019/9/main/command">
                <pc:docMk/>
                <pc:sldMk cId="3640069446" sldId="256"/>
                <pc2:cmMk id="{330403BB-36CA-4D94-BB05-2355D9D2BA6E}"/>
              </pc2:cmMkLst>
            </pc226:cmChg>
          </p:ext>
        </pc:extLst>
      </pc:sldChg>
      <pc:sldChg chg="modSp">
        <pc:chgData name="Marketing" userId="S::marketing@davincia.ca::08e0f8e7-47d3-4a8a-85b6-85fe09b2c260" providerId="AD" clId="Web-{0020ACF2-0A3A-22E1-3A24-1DF10A8929A5}" dt="2024-03-15T17:19:24.481" v="21" actId="1076"/>
        <pc:sldMkLst>
          <pc:docMk/>
          <pc:sldMk cId="2170956100" sldId="274"/>
        </pc:sldMkLst>
        <pc:spChg chg="mod">
          <ac:chgData name="Marketing" userId="S::marketing@davincia.ca::08e0f8e7-47d3-4a8a-85b6-85fe09b2c260" providerId="AD" clId="Web-{0020ACF2-0A3A-22E1-3A24-1DF10A8929A5}" dt="2024-03-15T17:19:24.481" v="21" actId="1076"/>
          <ac:spMkLst>
            <pc:docMk/>
            <pc:sldMk cId="2170956100" sldId="274"/>
            <ac:spMk id="3" creationId="{26756926-E124-CAE8-2841-3307E70D447E}"/>
          </ac:spMkLst>
        </pc:spChg>
      </pc:sldChg>
      <pc:sldChg chg="modSp">
        <pc:chgData name="Marketing" userId="S::marketing@davincia.ca::08e0f8e7-47d3-4a8a-85b6-85fe09b2c260" providerId="AD" clId="Web-{0020ACF2-0A3A-22E1-3A24-1DF10A8929A5}" dt="2024-03-15T17:18:59.356" v="19" actId="1076"/>
        <pc:sldMkLst>
          <pc:docMk/>
          <pc:sldMk cId="2051347094" sldId="284"/>
        </pc:sldMkLst>
        <pc:spChg chg="mod">
          <ac:chgData name="Marketing" userId="S::marketing@davincia.ca::08e0f8e7-47d3-4a8a-85b6-85fe09b2c260" providerId="AD" clId="Web-{0020ACF2-0A3A-22E1-3A24-1DF10A8929A5}" dt="2024-03-15T17:18:59.356" v="19" actId="1076"/>
          <ac:spMkLst>
            <pc:docMk/>
            <pc:sldMk cId="2051347094" sldId="284"/>
            <ac:spMk id="6" creationId="{3EFEA654-EA3C-3E30-21E0-336C1FDC1EDE}"/>
          </ac:spMkLst>
        </pc:spChg>
        <pc:spChg chg="mod">
          <ac:chgData name="Marketing" userId="S::marketing@davincia.ca::08e0f8e7-47d3-4a8a-85b6-85fe09b2c260" providerId="AD" clId="Web-{0020ACF2-0A3A-22E1-3A24-1DF10A8929A5}" dt="2024-03-15T17:18:43.918" v="16" actId="20577"/>
          <ac:spMkLst>
            <pc:docMk/>
            <pc:sldMk cId="2051347094" sldId="284"/>
            <ac:spMk id="8" creationId="{BF008047-93CD-F4DC-72C3-816FC7708D25}"/>
          </ac:spMkLst>
        </pc:spChg>
        <pc:spChg chg="mod">
          <ac:chgData name="Marketing" userId="S::marketing@davincia.ca::08e0f8e7-47d3-4a8a-85b6-85fe09b2c260" providerId="AD" clId="Web-{0020ACF2-0A3A-22E1-3A24-1DF10A8929A5}" dt="2024-03-15T17:18:49.543" v="17" actId="20577"/>
          <ac:spMkLst>
            <pc:docMk/>
            <pc:sldMk cId="2051347094" sldId="284"/>
            <ac:spMk id="10" creationId="{E61EB94B-81D9-5EBD-3CCE-036D77C6987F}"/>
          </ac:spMkLst>
        </pc:spChg>
      </pc:sldChg>
      <pc:sldChg chg="delCm modCm">
        <pc:chgData name="Marketing" userId="S::marketing@davincia.ca::08e0f8e7-47d3-4a8a-85b6-85fe09b2c260" providerId="AD" clId="Web-{0020ACF2-0A3A-22E1-3A24-1DF10A8929A5}" dt="2024-03-15T17:20:00.825" v="23"/>
        <pc:sldMkLst>
          <pc:docMk/>
          <pc:sldMk cId="210666111" sldId="2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keting" userId="S::marketing@davincia.ca::08e0f8e7-47d3-4a8a-85b6-85fe09b2c260" providerId="AD" clId="Web-{0020ACF2-0A3A-22E1-3A24-1DF10A8929A5}" dt="2024-03-15T17:20:00.825" v="23"/>
              <pc2:cmMkLst xmlns:pc2="http://schemas.microsoft.com/office/powerpoint/2019/9/main/command">
                <pc:docMk/>
                <pc:sldMk cId="210666111" sldId="285"/>
                <pc2:cmMk id="{0810E3E9-7383-46E2-B379-14241E42CB33}"/>
              </pc2:cmMkLst>
              <pc226:cmRplyChg chg="mod modRxn">
                <pc226:chgData name="Marketing" userId="S::marketing@davincia.ca::08e0f8e7-47d3-4a8a-85b6-85fe09b2c260" providerId="AD" clId="Web-{0020ACF2-0A3A-22E1-3A24-1DF10A8929A5}" dt="2024-03-15T17:17:12.698" v="2"/>
                <pc2:cmRplyMkLst xmlns:pc2="http://schemas.microsoft.com/office/powerpoint/2019/9/main/command">
                  <pc:docMk/>
                  <pc:sldMk cId="210666111" sldId="285"/>
                  <pc2:cmMk id="{0810E3E9-7383-46E2-B379-14241E42CB33}"/>
                  <pc2:cmRplyMk id="{9C01A151-9126-4CC1-8409-49D52A43DF71}"/>
                </pc2:cmRplyMkLst>
              </pc226:cmRplyChg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DAED5-8552-417D-B301-D5C14D07F8ED}" type="datetimeFigureOut">
              <a:rPr lang="fr-CA" smtClean="0"/>
              <a:t>2024-03-18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F4693-6267-44B2-9DE4-47244045C17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2472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Canva link for VIP story visual: (Create a copy of the document BEFORE editing. DO NOT MODIFY THE ORIGINAL)</a:t>
            </a:r>
          </a:p>
          <a:p>
            <a:r>
              <a:rPr lang="en-US" dirty="0"/>
              <a:t>https://www.canva.com/design/DAFtIW44kDM/dxlNeFZqD4lRU1Dlz74ftw/edit?utm_content=DAFtIW44kDM&amp;utm_campaign=designshare&amp;utm_medium=link2&amp;utm_source=sharebutton 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F4693-6267-44B2-9DE4-47244045C17A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9530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51254A-31D8-89DC-9DAB-F55A1A3710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AD26B64-D73E-7269-1712-200D37133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A06A80-0D0D-4FD0-564C-7AB540A22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9920-2196-463D-8258-0355ABDA9ED3}" type="datetimeFigureOut">
              <a:rPr lang="fr-CA" smtClean="0"/>
              <a:t>2024-03-18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69735D-D81B-9300-D355-43C300F87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BC8732-2BDA-80F4-2290-B812FAC34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971A-E065-4C4C-A86D-E960AA5BCB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7545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A66967-590B-D390-57B6-CF2EA819B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851D36D-FAB2-6546-EE2D-4E0774573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844538-5F70-5711-6AD6-37DB25BD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9920-2196-463D-8258-0355ABDA9ED3}" type="datetimeFigureOut">
              <a:rPr lang="fr-CA" smtClean="0"/>
              <a:t>2024-03-18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09FCB3-AAEA-22E6-2838-C85B2523A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19FD47-DFC2-0FFC-D1D1-9BB161E0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971A-E065-4C4C-A86D-E960AA5BCB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453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2AFC3EF-5555-0A7D-78DA-946C775B79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E57C22A-2917-7BC5-C26F-920D7B02D1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D3554D-166B-CB49-4E83-C2890707B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9920-2196-463D-8258-0355ABDA9ED3}" type="datetimeFigureOut">
              <a:rPr lang="fr-CA" smtClean="0"/>
              <a:t>2024-03-18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5AB552-9440-6287-9579-A2177982C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E19F5D-D756-479D-ABE4-00B3B65AA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971A-E065-4C4C-A86D-E960AA5BCB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89730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CA4107-013F-23C3-A5FD-A4DBED7EF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C3A760-2719-90CD-6D25-3FE70C99F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D744E1-C5E8-E5D5-120F-37992FBAC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9920-2196-463D-8258-0355ABDA9ED3}" type="datetimeFigureOut">
              <a:rPr lang="fr-CA" smtClean="0"/>
              <a:t>2024-03-18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24379F-37A2-1B9E-6124-988176A00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7EB9C5-8237-3878-5536-A1551D8C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971A-E065-4C4C-A86D-E960AA5BCB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262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9E01A9-1000-24E4-F411-9AE48C521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7096FF-C262-2426-4826-97EA2A483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D33968-EE3A-DCC8-F4B5-C74A36F9F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9920-2196-463D-8258-0355ABDA9ED3}" type="datetimeFigureOut">
              <a:rPr lang="fr-CA" smtClean="0"/>
              <a:t>2024-03-18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FF5C9A-E40C-7190-69AC-0CCACCE33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8279F8-9042-D3C8-25EC-EC4FDC0AE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971A-E065-4C4C-A86D-E960AA5BCB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6177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4EC32-50CD-E908-05E1-B5709C987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A625D2-C941-999B-C083-AC5318338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00923FB-0D18-6147-864F-ED8121999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63ED23C-6918-6D61-35F3-5DDB24784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9920-2196-463D-8258-0355ABDA9ED3}" type="datetimeFigureOut">
              <a:rPr lang="fr-CA" smtClean="0"/>
              <a:t>2024-03-18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D7C853-A1D1-2708-F20E-D410DB633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7D6075-2C31-27FF-6CA2-FCAD194A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971A-E065-4C4C-A86D-E960AA5BCB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49328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D05AA8-D760-310A-A17B-2DA951743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5BE596-3CC5-8951-3ED6-3930688C2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3F18A30-CFC2-C224-00A6-3733F7A2E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354CC53-7912-BF4C-FE0F-0FDF343FF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A5E1213-C274-76C5-6669-46723496A6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81DF620-5756-E657-A2DC-1243B6F5B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9920-2196-463D-8258-0355ABDA9ED3}" type="datetimeFigureOut">
              <a:rPr lang="fr-CA" smtClean="0"/>
              <a:t>2024-03-18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F6DCA75-77B0-81D4-FDF0-A79060F09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3065B5E-A043-146A-F8CF-26339F966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971A-E065-4C4C-A86D-E960AA5BCB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28331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DCB339-5483-B299-0AA2-03A2D8C3C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DF740FF-D08B-466F-24BB-E03F75627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9920-2196-463D-8258-0355ABDA9ED3}" type="datetimeFigureOut">
              <a:rPr lang="fr-CA" smtClean="0"/>
              <a:t>2024-03-18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DF688EF-42CB-FC27-7495-8E0682A47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03227E6-1F89-0834-153F-692D4D147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971A-E065-4C4C-A86D-E960AA5BCB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52945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A424B38-B4BC-444A-AB04-12CEFC77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9920-2196-463D-8258-0355ABDA9ED3}" type="datetimeFigureOut">
              <a:rPr lang="fr-CA" smtClean="0"/>
              <a:t>2024-03-18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BE02848-49B9-1B13-EC54-0BA4B67CA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53A036-27C8-35B7-B2D0-AA1EE9B65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971A-E065-4C4C-A86D-E960AA5BCB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74517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F31063-EF18-18F5-C79A-07651A735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EF5167-6B39-480D-0A3D-4200EC11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5F2B797-A607-D957-D7E3-8C9B02693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5AC30F-3482-5E6E-D8C6-22CC0FB2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9920-2196-463D-8258-0355ABDA9ED3}" type="datetimeFigureOut">
              <a:rPr lang="fr-CA" smtClean="0"/>
              <a:t>2024-03-18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BE86BA0-A61A-D4AA-0054-FCDD51B6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490F1F-9D05-2DCA-427B-6DC7F0635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971A-E065-4C4C-A86D-E960AA5BCB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7613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C7E4E9-B970-81F5-D1FF-4CBAFC642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1CA7E13-25FC-F7BB-B216-358168B4B1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73C6C9E-39D2-EDA2-9ED4-2AF44ED3C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6BC314-3B1C-642F-73E3-C3FBF24DE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9920-2196-463D-8258-0355ABDA9ED3}" type="datetimeFigureOut">
              <a:rPr lang="fr-CA" smtClean="0"/>
              <a:t>2024-03-18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4AD2501-C1CE-517E-6326-0A27065F3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EC149DF-2671-C703-2D03-77C25C51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971A-E065-4C4C-A86D-E960AA5BCB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59805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EF84AA3-9C79-E5B8-8D2D-7C6AA8418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766FFD-1366-F69B-3ED4-C9BC4F4B1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68BC0B-3ED4-5649-1B8A-01B900F00F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2E9920-2196-463D-8258-0355ABDA9ED3}" type="datetimeFigureOut">
              <a:rPr lang="fr-CA" smtClean="0"/>
              <a:t>2024-03-18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D0E86E-7774-6749-6EF6-B7B2EFD658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804BB9-9899-8C14-D1F5-DBC49680B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4E971A-E065-4C4C-A86D-E960AA5BCB1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2230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design/DAFuiwJPqjw/qXIN9g_w8cXKK5TPWfusWg/edit?utm_content=DAFuiwJPqjw&amp;utm_campaign=designshare&amp;utm_medium=link2&amp;utm_source=sharebutton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canva.com/design/DAF_gJgdfP0/2ED4uoKjGk208p5h2R4qGA/edit?utm_content=DAF_gJgdfP0&amp;utm_campaign=designshare&amp;utm_medium=link2&amp;utm_source=sharebutton" TargetMode="Externa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069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00;g7199094b5f_0_47">
            <a:extLst>
              <a:ext uri="{FF2B5EF4-FFF2-40B4-BE49-F238E27FC236}">
                <a16:creationId xmlns:a16="http://schemas.microsoft.com/office/drawing/2014/main" id="{35C448AE-B6A3-CA01-EEAB-3CD6A57F945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32912" y="362293"/>
            <a:ext cx="5564522" cy="370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01;g7199094b5f_0_47">
            <a:extLst>
              <a:ext uri="{FF2B5EF4-FFF2-40B4-BE49-F238E27FC236}">
                <a16:creationId xmlns:a16="http://schemas.microsoft.com/office/drawing/2014/main" id="{133568FA-27DE-1053-CA57-C3294AA106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1526" y="2576904"/>
            <a:ext cx="5665042" cy="37822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99;g7199094b5f_0_47">
            <a:extLst>
              <a:ext uri="{FF2B5EF4-FFF2-40B4-BE49-F238E27FC236}">
                <a16:creationId xmlns:a16="http://schemas.microsoft.com/office/drawing/2014/main" id="{3B248A0F-DE55-22F0-C05F-B68E497535BD}"/>
              </a:ext>
            </a:extLst>
          </p:cNvPr>
          <p:cNvSpPr txBox="1"/>
          <p:nvPr/>
        </p:nvSpPr>
        <p:spPr>
          <a:xfrm>
            <a:off x="397734" y="2318409"/>
            <a:ext cx="3430688" cy="2221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4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FACE </a:t>
            </a:r>
            <a:endParaRPr lang="fr-FR" sz="4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  <a:p>
            <a:pPr algn="r">
              <a:buClr>
                <a:srgbClr val="000000"/>
              </a:buClr>
              <a:buSzPts val="3000"/>
            </a:pPr>
            <a:r>
              <a:rPr lang="fr" sz="4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BODY</a:t>
            </a:r>
            <a:endParaRPr lang="fr" sz="4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  <a:p>
            <a:pPr algn="r">
              <a:buClr>
                <a:srgbClr val="000000"/>
              </a:buClr>
              <a:buSzPts val="3000"/>
            </a:pPr>
            <a:r>
              <a:rPr lang="fr" sz="4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 SUNSCREEN </a:t>
            </a:r>
            <a:endParaRPr sz="4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1487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3;g7199094b5f_0_23">
            <a:extLst>
              <a:ext uri="{FF2B5EF4-FFF2-40B4-BE49-F238E27FC236}">
                <a16:creationId xmlns:a16="http://schemas.microsoft.com/office/drawing/2014/main" id="{B2384B25-64F5-2AAD-566D-11CA2035C4C0}"/>
              </a:ext>
            </a:extLst>
          </p:cNvPr>
          <p:cNvSpPr/>
          <p:nvPr/>
        </p:nvSpPr>
        <p:spPr>
          <a:xfrm>
            <a:off x="0" y="0"/>
            <a:ext cx="4828674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245;g7199094b5f_0_23">
            <a:extLst>
              <a:ext uri="{FF2B5EF4-FFF2-40B4-BE49-F238E27FC236}">
                <a16:creationId xmlns:a16="http://schemas.microsoft.com/office/drawing/2014/main" id="{DC67AC61-F71D-985C-9E14-57B77BAFCFA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60758" y="514744"/>
            <a:ext cx="5872065" cy="3915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46;g7199094b5f_0_23">
            <a:extLst>
              <a:ext uri="{FF2B5EF4-FFF2-40B4-BE49-F238E27FC236}">
                <a16:creationId xmlns:a16="http://schemas.microsoft.com/office/drawing/2014/main" id="{896B9054-FF5B-4251-8E56-622C0FF090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1623"/>
          <a:stretch/>
        </p:blipFill>
        <p:spPr>
          <a:xfrm>
            <a:off x="7386064" y="2707607"/>
            <a:ext cx="4542568" cy="3736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44;g7199094b5f_0_23">
            <a:extLst>
              <a:ext uri="{FF2B5EF4-FFF2-40B4-BE49-F238E27FC236}">
                <a16:creationId xmlns:a16="http://schemas.microsoft.com/office/drawing/2014/main" id="{B19C47ED-E17C-2202-3B69-83632E9CD049}"/>
              </a:ext>
            </a:extLst>
          </p:cNvPr>
          <p:cNvSpPr txBox="1"/>
          <p:nvPr/>
        </p:nvSpPr>
        <p:spPr>
          <a:xfrm>
            <a:off x="391705" y="30146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*DAY OF CARE</a:t>
            </a:r>
            <a:endParaRPr sz="30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019800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77;g7199094b5f_0_13">
            <a:extLst>
              <a:ext uri="{FF2B5EF4-FFF2-40B4-BE49-F238E27FC236}">
                <a16:creationId xmlns:a16="http://schemas.microsoft.com/office/drawing/2014/main" id="{D07BC3B7-CEDB-C248-DDA1-0926C0A802B6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27483" y="178906"/>
            <a:ext cx="3750753" cy="5634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8;g7199094b5f_0_13">
            <a:extLst>
              <a:ext uri="{FF2B5EF4-FFF2-40B4-BE49-F238E27FC236}">
                <a16:creationId xmlns:a16="http://schemas.microsoft.com/office/drawing/2014/main" id="{1B90ECAB-0FBB-C1CE-422D-38D8764159F1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5347" y="1310551"/>
            <a:ext cx="3750753" cy="52471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76;g7199094b5f_0_13">
            <a:extLst>
              <a:ext uri="{FF2B5EF4-FFF2-40B4-BE49-F238E27FC236}">
                <a16:creationId xmlns:a16="http://schemas.microsoft.com/office/drawing/2014/main" id="{2F7E85BE-B8B1-7ABA-323D-C6CBB2694F97}"/>
              </a:ext>
            </a:extLst>
          </p:cNvPr>
          <p:cNvSpPr txBox="1"/>
          <p:nvPr/>
        </p:nvSpPr>
        <p:spPr>
          <a:xfrm>
            <a:off x="440011" y="285600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*GROUP</a:t>
            </a:r>
            <a:b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</a:b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TREATMENT</a:t>
            </a:r>
          </a:p>
          <a:p>
            <a:pPr algn="r">
              <a:buClr>
                <a:srgbClr val="000000"/>
              </a:buClr>
              <a:buSzPts val="3000"/>
            </a:pPr>
            <a:endParaRPr lang="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  <a:sym typeface="Montserrat"/>
            </a:endParaRPr>
          </a:p>
          <a:p>
            <a:pPr algn="r">
              <a:buClr>
                <a:srgbClr val="000000"/>
              </a:buClr>
              <a:buSzPts val="3000"/>
            </a:pPr>
            <a:endParaRPr lang="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  <a:sym typeface="Montserrat"/>
            </a:endParaRPr>
          </a:p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 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698451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urriture, intérieur, Snack, repas&#10;&#10;Description générée automatiquement">
            <a:extLst>
              <a:ext uri="{FF2B5EF4-FFF2-40B4-BE49-F238E27FC236}">
                <a16:creationId xmlns:a16="http://schemas.microsoft.com/office/drawing/2014/main" id="{1CCBF753-C469-C6D2-CB78-A1E2202D0B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904" y="3110838"/>
            <a:ext cx="2403192" cy="3600288"/>
          </a:xfrm>
          <a:prstGeom prst="rect">
            <a:avLst/>
          </a:prstGeom>
        </p:spPr>
      </p:pic>
      <p:pic>
        <p:nvPicPr>
          <p:cNvPr id="3" name="Image 2" descr="Une image contenant intérieur, mur, meubles, nappe de table&#10;&#10;Description générée automatiquement">
            <a:extLst>
              <a:ext uri="{FF2B5EF4-FFF2-40B4-BE49-F238E27FC236}">
                <a16:creationId xmlns:a16="http://schemas.microsoft.com/office/drawing/2014/main" id="{FF509BC2-692D-2FD2-3B18-CCD295F803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68" y="3828156"/>
            <a:ext cx="5206572" cy="2882970"/>
          </a:xfrm>
          <a:prstGeom prst="rect">
            <a:avLst/>
          </a:prstGeom>
        </p:spPr>
      </p:pic>
      <p:pic>
        <p:nvPicPr>
          <p:cNvPr id="4" name="Image 3" descr="Une image contenant personne, habits, table, Accessoire de mode&#10;&#10;Description générée automatiquement">
            <a:extLst>
              <a:ext uri="{FF2B5EF4-FFF2-40B4-BE49-F238E27FC236}">
                <a16:creationId xmlns:a16="http://schemas.microsoft.com/office/drawing/2014/main" id="{37910A9F-2CE4-596E-6600-64B13FF526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89" y="339286"/>
            <a:ext cx="5629833" cy="3757913"/>
          </a:xfrm>
          <a:prstGeom prst="rect">
            <a:avLst/>
          </a:prstGeom>
        </p:spPr>
      </p:pic>
      <p:pic>
        <p:nvPicPr>
          <p:cNvPr id="6" name="Image 5" descr="Une image contenant seau, intérieur, bouteille, conteneur&#10;&#10;Description générée automatiquement">
            <a:extLst>
              <a:ext uri="{FF2B5EF4-FFF2-40B4-BE49-F238E27FC236}">
                <a16:creationId xmlns:a16="http://schemas.microsoft.com/office/drawing/2014/main" id="{351EEA46-3C92-5802-EFA4-EB4F62F132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7478" y="3859771"/>
            <a:ext cx="1903279" cy="2851355"/>
          </a:xfrm>
          <a:prstGeom prst="rect">
            <a:avLst/>
          </a:prstGeom>
        </p:spPr>
      </p:pic>
      <p:pic>
        <p:nvPicPr>
          <p:cNvPr id="5" name="Image 4" descr="Une image contenant intérieur, personne, vase, Pièce maîtresse&#10;&#10;Description générée automatiquement">
            <a:extLst>
              <a:ext uri="{FF2B5EF4-FFF2-40B4-BE49-F238E27FC236}">
                <a16:creationId xmlns:a16="http://schemas.microsoft.com/office/drawing/2014/main" id="{D20ACD15-4B99-FD0C-1BF5-78ED83075F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7881" y="339287"/>
            <a:ext cx="5434430" cy="37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3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Une image contenant habits, intérieur, femme, personne&#10;&#10;Description générée automatiquement">
            <a:extLst>
              <a:ext uri="{FF2B5EF4-FFF2-40B4-BE49-F238E27FC236}">
                <a16:creationId xmlns:a16="http://schemas.microsoft.com/office/drawing/2014/main" id="{7DBB4842-CD67-FE8B-053D-6F22A85E9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708605"/>
            <a:ext cx="4714875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Une image contenant habits, intérieur, personne, mur&#10;&#10;Description générée automatiquement">
            <a:extLst>
              <a:ext uri="{FF2B5EF4-FFF2-40B4-BE49-F238E27FC236}">
                <a16:creationId xmlns:a16="http://schemas.microsoft.com/office/drawing/2014/main" id="{4F3111B0-0E3A-DC67-A3C0-E94FE2175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"/>
          <a:stretch/>
        </p:blipFill>
        <p:spPr bwMode="auto">
          <a:xfrm>
            <a:off x="4384316" y="708605"/>
            <a:ext cx="2686050" cy="259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e image contenant intérieur, meubles, sol, mur&#10;&#10;Description générée automatiquement">
            <a:extLst>
              <a:ext uri="{FF2B5EF4-FFF2-40B4-BE49-F238E27FC236}">
                <a16:creationId xmlns:a16="http://schemas.microsoft.com/office/drawing/2014/main" id="{94631DC2-793E-0BA2-71D2-33304FE75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"/>
          <a:stretch/>
        </p:blipFill>
        <p:spPr bwMode="auto">
          <a:xfrm>
            <a:off x="4384316" y="3305102"/>
            <a:ext cx="268605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Une image contenant personne, intérieur, Visage humain, mur&#10;&#10;Description générée automatiquement">
            <a:extLst>
              <a:ext uri="{FF2B5EF4-FFF2-40B4-BE49-F238E27FC236}">
                <a16:creationId xmlns:a16="http://schemas.microsoft.com/office/drawing/2014/main" id="{ED707E14-3A5D-F912-F4A6-531F38701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62927" y="1371531"/>
            <a:ext cx="5303410" cy="39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685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e image contenant intérieur, mur, meubles, table&#10;&#10;Description générée automatiquement">
            <a:extLst>
              <a:ext uri="{FF2B5EF4-FFF2-40B4-BE49-F238E27FC236}">
                <a16:creationId xmlns:a16="http://schemas.microsoft.com/office/drawing/2014/main" id="{309BB769-7645-2FEE-28F0-641AB85A4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8" y="398199"/>
            <a:ext cx="4200525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Une image contenant intérieur, vaisselle, assiette, table&#10;&#10;Description générée automatiquement">
            <a:extLst>
              <a:ext uri="{FF2B5EF4-FFF2-40B4-BE49-F238E27FC236}">
                <a16:creationId xmlns:a16="http://schemas.microsoft.com/office/drawing/2014/main" id="{0DD3D48E-4BAE-8CCF-32D9-35F492553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262" y="398200"/>
            <a:ext cx="2276475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e image contenant habits, personne, intérieur, Visage humain&#10;&#10;Description générée automatiquement">
            <a:extLst>
              <a:ext uri="{FF2B5EF4-FFF2-40B4-BE49-F238E27FC236}">
                <a16:creationId xmlns:a16="http://schemas.microsoft.com/office/drawing/2014/main" id="{1F736506-FA77-FA9F-BD4C-91EAB8287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244" y="398200"/>
            <a:ext cx="417195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Une image contenant personne, habits, Visage humain, vaisselle&#10;&#10;Description générée automatiquement">
            <a:extLst>
              <a:ext uri="{FF2B5EF4-FFF2-40B4-BE49-F238E27FC236}">
                <a16:creationId xmlns:a16="http://schemas.microsoft.com/office/drawing/2014/main" id="{3ADCE669-69E6-FE43-558A-BB2A11A46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244" y="3564200"/>
            <a:ext cx="417195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Une image contenant personne, habits, Visage humain, Accessoire de mode&#10;&#10;Description générée automatiquement">
            <a:extLst>
              <a:ext uri="{FF2B5EF4-FFF2-40B4-BE49-F238E27FC236}">
                <a16:creationId xmlns:a16="http://schemas.microsoft.com/office/drawing/2014/main" id="{6E7677B6-F9A7-6957-7A90-ACCEF0860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312" y="3564200"/>
            <a:ext cx="225742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Une image contenant habits, personne, intérieur, mur&#10;&#10;Description générée automatiquement">
            <a:extLst>
              <a:ext uri="{FF2B5EF4-FFF2-40B4-BE49-F238E27FC236}">
                <a16:creationId xmlns:a16="http://schemas.microsoft.com/office/drawing/2014/main" id="{CBB4FBEB-AA83-D3C9-F26F-FE7C7BD2A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8" y="3678500"/>
            <a:ext cx="42005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040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60;g7ef1368a76_0_1">
            <a:extLst>
              <a:ext uri="{FF2B5EF4-FFF2-40B4-BE49-F238E27FC236}">
                <a16:creationId xmlns:a16="http://schemas.microsoft.com/office/drawing/2014/main" id="{45060418-483D-5093-861C-B7B9984DE18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7256" b="855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61;g7ef1368a76_0_1">
            <a:extLst>
              <a:ext uri="{FF2B5EF4-FFF2-40B4-BE49-F238E27FC236}">
                <a16:creationId xmlns:a16="http://schemas.microsoft.com/office/drawing/2014/main" id="{1B9FC40A-0034-60C9-3A81-04DC484C9047}"/>
              </a:ext>
            </a:extLst>
          </p:cNvPr>
          <p:cNvSpPr txBox="1">
            <a:spLocks/>
          </p:cNvSpPr>
          <p:nvPr/>
        </p:nvSpPr>
        <p:spPr>
          <a:xfrm>
            <a:off x="5021233" y="1748590"/>
            <a:ext cx="5581200" cy="898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FFFFFF"/>
              </a:buClr>
              <a:buSzPts val="3600"/>
              <a:buFont typeface="Arial"/>
              <a:buNone/>
            </a:pPr>
            <a:r>
              <a:rPr lang="fr-CA" sz="5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WHEN ?</a:t>
            </a:r>
          </a:p>
        </p:txBody>
      </p:sp>
      <p:sp>
        <p:nvSpPr>
          <p:cNvPr id="4" name="Google Shape;262;g7ef1368a76_0_1">
            <a:extLst>
              <a:ext uri="{FF2B5EF4-FFF2-40B4-BE49-F238E27FC236}">
                <a16:creationId xmlns:a16="http://schemas.microsoft.com/office/drawing/2014/main" id="{72ECA6B1-060C-8A47-ACB8-451F74AD3A2E}"/>
              </a:ext>
            </a:extLst>
          </p:cNvPr>
          <p:cNvSpPr txBox="1"/>
          <p:nvPr/>
        </p:nvSpPr>
        <p:spPr>
          <a:xfrm>
            <a:off x="6191643" y="3639312"/>
            <a:ext cx="4947600" cy="120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indent="-311150" algn="just"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Plan to do 4 / year 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Sept </a:t>
            </a:r>
          </a:p>
          <a:p>
            <a:pPr marL="457200" indent="-311150" algn="just"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Nov (before black Friday)  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Feb </a:t>
            </a:r>
          </a:p>
          <a:p>
            <a:pPr marL="457200" indent="-311150" algn="just"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May (before mother's day)</a:t>
            </a: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191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67;p36">
            <a:extLst>
              <a:ext uri="{FF2B5EF4-FFF2-40B4-BE49-F238E27FC236}">
                <a16:creationId xmlns:a16="http://schemas.microsoft.com/office/drawing/2014/main" id="{C3FDB583-2F23-C087-DF0F-5B9AA2C5E6FE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1389" y="1303578"/>
            <a:ext cx="7090611" cy="47524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68;p36">
            <a:extLst>
              <a:ext uri="{FF2B5EF4-FFF2-40B4-BE49-F238E27FC236}">
                <a16:creationId xmlns:a16="http://schemas.microsoft.com/office/drawing/2014/main" id="{33319809-A24C-1D6D-A258-CA573951D6B9}"/>
              </a:ext>
            </a:extLst>
          </p:cNvPr>
          <p:cNvSpPr/>
          <p:nvPr/>
        </p:nvSpPr>
        <p:spPr>
          <a:xfrm>
            <a:off x="547322" y="504609"/>
            <a:ext cx="2462800" cy="215837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269;p36">
            <a:extLst>
              <a:ext uri="{FF2B5EF4-FFF2-40B4-BE49-F238E27FC236}">
                <a16:creationId xmlns:a16="http://schemas.microsoft.com/office/drawing/2014/main" id="{25341EF0-E178-1597-3739-D0DC400CF9DC}"/>
              </a:ext>
            </a:extLst>
          </p:cNvPr>
          <p:cNvSpPr txBox="1">
            <a:spLocks/>
          </p:cNvSpPr>
          <p:nvPr/>
        </p:nvSpPr>
        <p:spPr>
          <a:xfrm>
            <a:off x="547322" y="1126898"/>
            <a:ext cx="75183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3600"/>
              <a:buFont typeface="Arial"/>
              <a:buNone/>
            </a:pPr>
            <a:r>
              <a:rPr lang="fr-CA" sz="4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WHO ?</a:t>
            </a:r>
          </a:p>
        </p:txBody>
      </p:sp>
      <p:sp>
        <p:nvSpPr>
          <p:cNvPr id="5" name="Google Shape;270;p36">
            <a:extLst>
              <a:ext uri="{FF2B5EF4-FFF2-40B4-BE49-F238E27FC236}">
                <a16:creationId xmlns:a16="http://schemas.microsoft.com/office/drawing/2014/main" id="{3CCE4C6D-A5EA-C65C-A530-536D74DF893E}"/>
              </a:ext>
            </a:extLst>
          </p:cNvPr>
          <p:cNvSpPr txBox="1"/>
          <p:nvPr/>
        </p:nvSpPr>
        <p:spPr>
          <a:xfrm>
            <a:off x="264271" y="3056677"/>
            <a:ext cx="4708781" cy="1465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High-end customers, be clear !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Neighboring business owners</a:t>
            </a:r>
            <a:endParaRPr lang="fr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474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8;p36">
            <a:extLst>
              <a:ext uri="{FF2B5EF4-FFF2-40B4-BE49-F238E27FC236}">
                <a16:creationId xmlns:a16="http://schemas.microsoft.com/office/drawing/2014/main" id="{83535446-1E4B-B559-DE7F-85D8EF8BDBAC}"/>
              </a:ext>
            </a:extLst>
          </p:cNvPr>
          <p:cNvSpPr/>
          <p:nvPr/>
        </p:nvSpPr>
        <p:spPr>
          <a:xfrm>
            <a:off x="700849" y="543975"/>
            <a:ext cx="2908626" cy="173400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269;p36">
            <a:extLst>
              <a:ext uri="{FF2B5EF4-FFF2-40B4-BE49-F238E27FC236}">
                <a16:creationId xmlns:a16="http://schemas.microsoft.com/office/drawing/2014/main" id="{D5E3E1D9-837B-8C4B-CCEE-F808053856D0}"/>
              </a:ext>
            </a:extLst>
          </p:cNvPr>
          <p:cNvSpPr txBox="1">
            <a:spLocks/>
          </p:cNvSpPr>
          <p:nvPr/>
        </p:nvSpPr>
        <p:spPr>
          <a:xfrm>
            <a:off x="935732" y="911078"/>
            <a:ext cx="75183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3600"/>
              <a:buFont typeface="Arial"/>
              <a:buNone/>
            </a:pPr>
            <a:r>
              <a:rPr lang="fr-CA" sz="4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E776259-96B0-9066-7672-594953C761CD}"/>
              </a:ext>
            </a:extLst>
          </p:cNvPr>
          <p:cNvSpPr txBox="1"/>
          <p:nvPr/>
        </p:nvSpPr>
        <p:spPr>
          <a:xfrm>
            <a:off x="700848" y="2520535"/>
            <a:ext cx="9537192" cy="37805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Care: 1 every 2 hours  </a:t>
            </a:r>
            <a:r>
              <a:rPr lang="en-US" b="1" dirty="0">
                <a:latin typeface="Arial"/>
                <a:cs typeface="Arial"/>
              </a:rPr>
              <a:t>or </a:t>
            </a:r>
            <a:r>
              <a:rPr lang="en-US" dirty="0">
                <a:latin typeface="Arial"/>
                <a:cs typeface="Arial"/>
              </a:rPr>
              <a:t>Auto Care </a:t>
            </a:r>
            <a:endParaRPr lang="fr-F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Presence gifts: Ex. Pro Bio mask ($50 value), </a:t>
            </a:r>
            <a:r>
              <a:rPr lang="en-US" dirty="0" err="1">
                <a:latin typeface="Arial"/>
                <a:cs typeface="Arial"/>
              </a:rPr>
              <a:t>Davincia</a:t>
            </a:r>
            <a:r>
              <a:rPr lang="en-US" dirty="0">
                <a:latin typeface="Arial"/>
                <a:cs typeface="Arial"/>
              </a:rPr>
              <a:t> headband</a:t>
            </a:r>
            <a:endParaRPr 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Drawing gifts: Lifting tools, </a:t>
            </a:r>
            <a:r>
              <a:rPr lang="en-US" dirty="0" err="1">
                <a:latin typeface="Arial"/>
                <a:cs typeface="Arial"/>
              </a:rPr>
              <a:t>Silweta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Purliv</a:t>
            </a:r>
            <a:r>
              <a:rPr lang="en-US" dirty="0">
                <a:latin typeface="Arial"/>
                <a:cs typeface="Arial"/>
              </a:rPr>
              <a:t>, Dolce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Gifts with purchase: Sun powder, body sun, Mirada, Sunbrella balm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Presentation of the Founder and her story (Make ads with her photo)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Products to be tried on site: Breath freshener, Dolce exfoliant and cream, body sunscreen 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 strategic with your giveaways to boost sales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Charge to reserve places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(people must pay in advance)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070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75;p38">
            <a:extLst>
              <a:ext uri="{FF2B5EF4-FFF2-40B4-BE49-F238E27FC236}">
                <a16:creationId xmlns:a16="http://schemas.microsoft.com/office/drawing/2014/main" id="{9B1CEFA4-33F2-E827-EADE-917A3694B1FD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76;p38">
            <a:extLst>
              <a:ext uri="{FF2B5EF4-FFF2-40B4-BE49-F238E27FC236}">
                <a16:creationId xmlns:a16="http://schemas.microsoft.com/office/drawing/2014/main" id="{12519349-25B2-8B3B-4E89-32344AC5FA49}"/>
              </a:ext>
            </a:extLst>
          </p:cNvPr>
          <p:cNvSpPr txBox="1"/>
          <p:nvPr/>
        </p:nvSpPr>
        <p:spPr>
          <a:xfrm>
            <a:off x="1242261" y="629971"/>
            <a:ext cx="4853738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fr" sz="48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HOW ?</a:t>
            </a:r>
            <a:endParaRPr sz="4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278;p38">
            <a:extLst>
              <a:ext uri="{FF2B5EF4-FFF2-40B4-BE49-F238E27FC236}">
                <a16:creationId xmlns:a16="http://schemas.microsoft.com/office/drawing/2014/main" id="{43ADFD3B-C4B0-33C2-A19A-5B856D1DDFB4}"/>
              </a:ext>
            </a:extLst>
          </p:cNvPr>
          <p:cNvSpPr txBox="1"/>
          <p:nvPr/>
        </p:nvSpPr>
        <p:spPr>
          <a:xfrm>
            <a:off x="2488215" y="1545337"/>
            <a:ext cx="6546482" cy="2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1150" algn="just">
              <a:lnSpc>
                <a:spcPct val="150000"/>
              </a:lnSpc>
              <a:buClr>
                <a:schemeClr val="dk1"/>
              </a:buClr>
              <a:buSzPts val="13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Phone calls (no. 1 very important)</a:t>
            </a:r>
            <a:endParaRPr lang="fr-FR" sz="1600" dirty="0">
              <a:solidFill>
                <a:schemeClr val="dk1"/>
              </a:solidFill>
            </a:endParaRPr>
          </a:p>
          <a:p>
            <a:pPr marL="457200" indent="-311150" algn="just">
              <a:lnSpc>
                <a:spcPct val="150000"/>
              </a:lnSpc>
              <a:buClr>
                <a:srgbClr val="000000"/>
              </a:buClr>
              <a:buSzPts val="1300"/>
              <a:buChar char="●"/>
            </a:pPr>
            <a:r>
              <a:rPr lang="fr-FR" sz="1600" dirty="0">
                <a:solidFill>
                  <a:schemeClr val="dk1"/>
                </a:solidFill>
              </a:rPr>
              <a:t>Messenger messages </a:t>
            </a:r>
          </a:p>
          <a:p>
            <a:pPr marL="457200" indent="-311150" algn="just">
              <a:lnSpc>
                <a:spcPct val="150000"/>
              </a:lnSpc>
              <a:buClr>
                <a:srgbClr val="000000"/>
              </a:buClr>
              <a:buSzPts val="13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E-mail</a:t>
            </a:r>
          </a:p>
          <a:p>
            <a:pPr marL="457200" indent="-311150" algn="just">
              <a:lnSpc>
                <a:spcPct val="150000"/>
              </a:lnSpc>
              <a:buClr>
                <a:srgbClr val="000000"/>
              </a:buClr>
              <a:buSzPts val="13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Poster in your institute</a:t>
            </a:r>
          </a:p>
          <a:p>
            <a:pPr marL="457200" indent="-311150" algn="just">
              <a:lnSpc>
                <a:spcPct val="150000"/>
              </a:lnSpc>
              <a:buClr>
                <a:schemeClr val="dk1"/>
              </a:buClr>
              <a:buSzPts val="13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Cards to give to every customers </a:t>
            </a:r>
          </a:p>
          <a:p>
            <a:pPr marL="457200" lvl="0" indent="-3111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Live on your page with a testimonial from a happy customer</a:t>
            </a:r>
          </a:p>
          <a:p>
            <a:pPr marL="457200" indent="-311150" algn="just">
              <a:lnSpc>
                <a:spcPct val="150000"/>
              </a:lnSpc>
              <a:buClr>
                <a:schemeClr val="dk1"/>
              </a:buClr>
              <a:buSzPts val="13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Create an FB event Invite </a:t>
            </a:r>
          </a:p>
          <a:p>
            <a:pPr marL="457200" lvl="0" indent="-3111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Countdown on IG</a:t>
            </a:r>
          </a:p>
          <a:p>
            <a:pPr marL="457200" lvl="0" indent="-3111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Stimulate referrals (referral gifts $50 credit per referral)</a:t>
            </a:r>
          </a:p>
          <a:p>
            <a:pPr marL="457200" lvl="0" indent="-3111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To get 1 guest, that's almost 100 invitations, so be brave!</a:t>
            </a:r>
          </a:p>
          <a:p>
            <a:pPr marL="457200" indent="-311150" algn="just">
              <a:lnSpc>
                <a:spcPct val="150000"/>
              </a:lnSpc>
              <a:buClr>
                <a:schemeClr val="dk1"/>
              </a:buClr>
              <a:buSzPts val="13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Plan the date of the next event </a:t>
            </a:r>
          </a:p>
          <a:p>
            <a:pPr marL="457200" indent="-311150" algn="just">
              <a:lnSpc>
                <a:spcPct val="150000"/>
              </a:lnSpc>
              <a:buClr>
                <a:schemeClr val="dk1"/>
              </a:buClr>
              <a:buSzPts val="13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Make a list of your potential customers for follow-up calls and keep it for the 3 other VIP</a:t>
            </a:r>
          </a:p>
          <a:p>
            <a:pPr marL="457200" indent="-311150" algn="just">
              <a:lnSpc>
                <a:spcPct val="150000"/>
              </a:lnSpc>
              <a:buClr>
                <a:srgbClr val="000000"/>
              </a:buClr>
              <a:buSzPts val="13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Book Consultation prior to </a:t>
            </a:r>
            <a:r>
              <a:rPr lang="en-US" sz="1600" dirty="0" err="1">
                <a:solidFill>
                  <a:schemeClr val="dk1"/>
                </a:solidFill>
              </a:rPr>
              <a:t>analyse</a:t>
            </a:r>
            <a:r>
              <a:rPr lang="en-US" sz="1600" dirty="0">
                <a:solidFill>
                  <a:schemeClr val="dk1"/>
                </a:solidFill>
              </a:rPr>
              <a:t> the skin and fill the papers</a:t>
            </a:r>
          </a:p>
        </p:txBody>
      </p:sp>
    </p:spTree>
    <p:extLst>
      <p:ext uri="{BB962C8B-B14F-4D97-AF65-F5344CB8AC3E}">
        <p14:creationId xmlns:p14="http://schemas.microsoft.com/office/powerpoint/2010/main" val="73654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7;p1">
            <a:extLst>
              <a:ext uri="{FF2B5EF4-FFF2-40B4-BE49-F238E27FC236}">
                <a16:creationId xmlns:a16="http://schemas.microsoft.com/office/drawing/2014/main" id="{0A2CC3D6-D45A-06A0-5FCD-CC29F58D6E7F}"/>
              </a:ext>
            </a:extLst>
          </p:cNvPr>
          <p:cNvSpPr txBox="1"/>
          <p:nvPr/>
        </p:nvSpPr>
        <p:spPr>
          <a:xfrm>
            <a:off x="2130300" y="2572051"/>
            <a:ext cx="7931400" cy="27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buSzPts val="1800"/>
            </a:pPr>
            <a:r>
              <a:rPr lang="en-US" sz="3000" b="0" i="0" u="none" strike="noStrike" cap="none" dirty="0">
                <a:solidFill>
                  <a:srgbClr val="FFFFFF"/>
                </a:solidFill>
                <a:latin typeface="Avenir Next LT Pro Light" panose="020B0304020202020204" pitchFamily="34" charset="0"/>
                <a:ea typeface="Montserrat"/>
                <a:cs typeface="Montserrat"/>
                <a:sym typeface="Montserrat"/>
              </a:rPr>
              <a:t>RE-LAUNCHING YOUR BUSINESS THANKS TO VIPs</a:t>
            </a:r>
            <a:endParaRPr sz="2400" b="0" i="0" u="none" strike="noStrike" cap="none" dirty="0">
              <a:solidFill>
                <a:srgbClr val="FFFFFF"/>
              </a:solidFill>
              <a:latin typeface="Avenir Next LT Pro Light" panose="020B0304020202020204" pitchFamily="34" charset="0"/>
              <a:ea typeface="Montserrat"/>
              <a:cs typeface="Montserrat"/>
              <a:sym typeface="Montserrat"/>
            </a:endParaRPr>
          </a:p>
        </p:txBody>
      </p:sp>
      <p:cxnSp>
        <p:nvCxnSpPr>
          <p:cNvPr id="3" name="Google Shape;190;p1">
            <a:extLst>
              <a:ext uri="{FF2B5EF4-FFF2-40B4-BE49-F238E27FC236}">
                <a16:creationId xmlns:a16="http://schemas.microsoft.com/office/drawing/2014/main" id="{16D9DB1D-9EB5-E599-5FD7-257FAB9AD8C4}"/>
              </a:ext>
            </a:extLst>
          </p:cNvPr>
          <p:cNvCxnSpPr/>
          <p:nvPr/>
        </p:nvCxnSpPr>
        <p:spPr>
          <a:xfrm>
            <a:off x="2097600" y="3797184"/>
            <a:ext cx="7996800" cy="132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80089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60;g7ef1368a76_0_1">
            <a:extLst>
              <a:ext uri="{FF2B5EF4-FFF2-40B4-BE49-F238E27FC236}">
                <a16:creationId xmlns:a16="http://schemas.microsoft.com/office/drawing/2014/main" id="{60DBF6F5-BAC5-CE09-EC71-343D8377478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7256" b="855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4C8BC38-B79B-FFF1-A5E6-F68B396653C2}"/>
              </a:ext>
            </a:extLst>
          </p:cNvPr>
          <p:cNvSpPr txBox="1"/>
          <p:nvPr/>
        </p:nvSpPr>
        <p:spPr>
          <a:xfrm>
            <a:off x="5277853" y="1450500"/>
            <a:ext cx="6096000" cy="50783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CA" dirty="0"/>
              <a:t>For group self-care</a:t>
            </a:r>
          </a:p>
          <a:p>
            <a:r>
              <a:rPr lang="fr-CA" dirty="0" err="1"/>
              <a:t>Organize</a:t>
            </a:r>
            <a:r>
              <a:rPr lang="fr-CA" dirty="0"/>
              <a:t> tables of 6-8-10 people</a:t>
            </a:r>
          </a:p>
          <a:p>
            <a:endParaRPr lang="fr-CA" dirty="0"/>
          </a:p>
          <a:p>
            <a:r>
              <a:rPr lang="fr-CA" dirty="0"/>
              <a:t>08:30 </a:t>
            </a:r>
            <a:r>
              <a:rPr lang="fr-CA" dirty="0" err="1"/>
              <a:t>am</a:t>
            </a:r>
            <a:r>
              <a:rPr lang="fr-CA" dirty="0"/>
              <a:t> Brunch</a:t>
            </a:r>
          </a:p>
          <a:p>
            <a:r>
              <a:rPr lang="fr-CA" dirty="0"/>
              <a:t>09:00 </a:t>
            </a:r>
            <a:r>
              <a:rPr lang="fr-CA" dirty="0" err="1"/>
              <a:t>am</a:t>
            </a:r>
            <a:r>
              <a:rPr lang="fr-CA" dirty="0"/>
              <a:t> Start of </a:t>
            </a:r>
            <a:r>
              <a:rPr lang="fr-CA" dirty="0" err="1"/>
              <a:t>treatment</a:t>
            </a:r>
            <a:endParaRPr lang="fr-CA" dirty="0"/>
          </a:p>
          <a:p>
            <a:r>
              <a:rPr lang="fr-CA" dirty="0"/>
              <a:t>10:30 </a:t>
            </a:r>
            <a:r>
              <a:rPr lang="fr-CA" dirty="0" err="1"/>
              <a:t>am</a:t>
            </a:r>
            <a:r>
              <a:rPr lang="fr-CA" dirty="0"/>
              <a:t> Sales</a:t>
            </a:r>
          </a:p>
          <a:p>
            <a:r>
              <a:rPr lang="fr-CA" dirty="0"/>
              <a:t>11:00 </a:t>
            </a:r>
            <a:r>
              <a:rPr lang="fr-CA" dirty="0" err="1"/>
              <a:t>am</a:t>
            </a:r>
            <a:r>
              <a:rPr lang="fr-CA" dirty="0"/>
              <a:t> Brunch </a:t>
            </a:r>
            <a:r>
              <a:rPr lang="fr-CA" dirty="0" err="1"/>
              <a:t>dinner</a:t>
            </a:r>
            <a:endParaRPr lang="fr-CA" dirty="0"/>
          </a:p>
          <a:p>
            <a:r>
              <a:rPr lang="fr-CA" dirty="0"/>
              <a:t>11:30 </a:t>
            </a:r>
            <a:r>
              <a:rPr lang="fr-CA" dirty="0" err="1"/>
              <a:t>am</a:t>
            </a:r>
            <a:r>
              <a:rPr lang="fr-CA" dirty="0"/>
              <a:t> Care </a:t>
            </a:r>
            <a:r>
              <a:rPr lang="fr-CA" dirty="0" err="1"/>
              <a:t>begins</a:t>
            </a:r>
            <a:endParaRPr lang="fr-CA" dirty="0"/>
          </a:p>
          <a:p>
            <a:r>
              <a:rPr lang="fr-CA" dirty="0"/>
              <a:t>13:00 pm Sales</a:t>
            </a:r>
          </a:p>
          <a:p>
            <a:r>
              <a:rPr lang="fr-CA" dirty="0"/>
              <a:t>13:30 pm Cocktail</a:t>
            </a:r>
          </a:p>
          <a:p>
            <a:r>
              <a:rPr lang="fr-CA" dirty="0"/>
              <a:t>14:00 pm Start of </a:t>
            </a:r>
            <a:r>
              <a:rPr lang="fr-CA" dirty="0" err="1"/>
              <a:t>treatment</a:t>
            </a:r>
            <a:endParaRPr lang="fr-CA" dirty="0"/>
          </a:p>
          <a:p>
            <a:r>
              <a:rPr lang="fr-CA" dirty="0"/>
              <a:t>3:30 pm Sales</a:t>
            </a:r>
          </a:p>
          <a:p>
            <a:r>
              <a:rPr lang="fr-CA" dirty="0"/>
              <a:t>4:00 pm Cocktail</a:t>
            </a:r>
          </a:p>
          <a:p>
            <a:r>
              <a:rPr lang="fr-CA" dirty="0"/>
              <a:t>4:30 pm Start of </a:t>
            </a:r>
            <a:r>
              <a:rPr lang="fr-CA" dirty="0" err="1"/>
              <a:t>treatment</a:t>
            </a:r>
            <a:endParaRPr lang="fr-CA" dirty="0"/>
          </a:p>
          <a:p>
            <a:r>
              <a:rPr lang="fr-CA" dirty="0"/>
              <a:t> 6:00 pm Sales</a:t>
            </a:r>
          </a:p>
          <a:p>
            <a:r>
              <a:rPr lang="fr-CA" dirty="0"/>
              <a:t>6:30 pm Cocktail</a:t>
            </a:r>
          </a:p>
          <a:p>
            <a:r>
              <a:rPr lang="fr-CA" dirty="0"/>
              <a:t>7:00 pm Care </a:t>
            </a:r>
            <a:r>
              <a:rPr lang="fr-CA" dirty="0" err="1"/>
              <a:t>begins</a:t>
            </a:r>
            <a:endParaRPr lang="fr-CA" dirty="0"/>
          </a:p>
          <a:p>
            <a:r>
              <a:rPr lang="fr-CA" dirty="0"/>
              <a:t>8:30 pm Sales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4834CB2-6425-DF3B-70BC-A12D6A71F72E}"/>
              </a:ext>
            </a:extLst>
          </p:cNvPr>
          <p:cNvSpPr txBox="1"/>
          <p:nvPr/>
        </p:nvSpPr>
        <p:spPr>
          <a:xfrm>
            <a:off x="5221706" y="579722"/>
            <a:ext cx="62082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4800" dirty="0">
                <a:latin typeface="Montserrat" panose="00000500000000000000" pitchFamily="2" charset="0"/>
              </a:rPr>
              <a:t>SCHEDULE</a:t>
            </a:r>
          </a:p>
        </p:txBody>
      </p:sp>
    </p:spTree>
    <p:extLst>
      <p:ext uri="{BB962C8B-B14F-4D97-AF65-F5344CB8AC3E}">
        <p14:creationId xmlns:p14="http://schemas.microsoft.com/office/powerpoint/2010/main" val="1020947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8;g7ef1368a76_0_71">
            <a:extLst>
              <a:ext uri="{FF2B5EF4-FFF2-40B4-BE49-F238E27FC236}">
                <a16:creationId xmlns:a16="http://schemas.microsoft.com/office/drawing/2014/main" id="{A34589A1-3ABB-C675-8EC8-DFD23A46FE72}"/>
              </a:ext>
            </a:extLst>
          </p:cNvPr>
          <p:cNvSpPr txBox="1">
            <a:spLocks/>
          </p:cNvSpPr>
          <p:nvPr/>
        </p:nvSpPr>
        <p:spPr>
          <a:xfrm>
            <a:off x="2254119" y="648068"/>
            <a:ext cx="7683761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FFFFFF"/>
              </a:buClr>
              <a:buSzPts val="3600"/>
              <a:buFont typeface="Arial"/>
              <a:buNone/>
            </a:pP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INVITATION TEXT to </a:t>
            </a:r>
            <a:r>
              <a:rPr lang="en-US" sz="3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Davincia’s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online</a:t>
            </a: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VIP</a:t>
            </a:r>
            <a:endParaRPr lang="fr-CA" sz="32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379;g7ef1368a76_0_71">
            <a:extLst>
              <a:ext uri="{FF2B5EF4-FFF2-40B4-BE49-F238E27FC236}">
                <a16:creationId xmlns:a16="http://schemas.microsoft.com/office/drawing/2014/main" id="{26756926-E124-CAE8-2841-3307E70D447E}"/>
              </a:ext>
            </a:extLst>
          </p:cNvPr>
          <p:cNvSpPr txBox="1"/>
          <p:nvPr/>
        </p:nvSpPr>
        <p:spPr>
          <a:xfrm>
            <a:off x="956906" y="2326880"/>
            <a:ext cx="10505178" cy="377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Hello xx, </a:t>
            </a:r>
            <a:b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0" i="0" dirty="0">
              <a:solidFill>
                <a:srgbClr val="05050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050505"/>
                </a:solidFill>
                <a:latin typeface="Arial"/>
                <a:cs typeface="Arial"/>
              </a:rPr>
              <a:t>Here's an opportunity to take some time just for YOU and experience the unique Biocompatible Care ®. This treatment is a female Canadian patent invented by </a:t>
            </a:r>
            <a:r>
              <a:rPr lang="en-US" sz="1400" dirty="0" err="1">
                <a:solidFill>
                  <a:srgbClr val="050505"/>
                </a:solidFill>
                <a:latin typeface="Arial"/>
                <a:cs typeface="Arial"/>
              </a:rPr>
              <a:t>Ms</a:t>
            </a:r>
            <a:r>
              <a:rPr lang="en-US" sz="1400" dirty="0">
                <a:solidFill>
                  <a:srgbClr val="050505"/>
                </a:solidFill>
                <a:latin typeface="Arial"/>
                <a:cs typeface="Arial"/>
              </a:rPr>
              <a:t> Forget, the </a:t>
            </a:r>
            <a:r>
              <a:rPr lang="en-US" sz="1400" dirty="0" err="1">
                <a:solidFill>
                  <a:srgbClr val="050505"/>
                </a:solidFill>
                <a:latin typeface="Arial"/>
                <a:cs typeface="Arial"/>
              </a:rPr>
              <a:t>Dermonaturopathe</a:t>
            </a:r>
            <a:r>
              <a:rPr lang="en-US" sz="1400" dirty="0">
                <a:solidFill>
                  <a:srgbClr val="050505"/>
                </a:solidFill>
                <a:latin typeface="Arial"/>
                <a:cs typeface="Arial"/>
              </a:rPr>
              <a:t>. It's a living treatment, just like your skin, optimizing the vitality of the skin flora. I know your skin will love these 100% natural and effective products.</a:t>
            </a:r>
            <a:r>
              <a:rPr lang="fr-CA" sz="1400" dirty="0">
                <a:latin typeface="Arial"/>
                <a:cs typeface="Arial"/>
              </a:rPr>
              <a:t> </a:t>
            </a:r>
            <a:r>
              <a:rPr lang="fr-CA" sz="1400" dirty="0" err="1">
                <a:latin typeface="Arial"/>
                <a:cs typeface="Arial"/>
              </a:rPr>
              <a:t>Davincia</a:t>
            </a:r>
            <a:r>
              <a:rPr lang="fr-CA" sz="1400" dirty="0">
                <a:latin typeface="Arial"/>
                <a:cs typeface="Arial"/>
              </a:rPr>
              <a:t> has been </a:t>
            </a:r>
            <a:r>
              <a:rPr lang="fr-CA" sz="1400" dirty="0" err="1">
                <a:latin typeface="Arial"/>
                <a:cs typeface="Arial"/>
              </a:rPr>
              <a:t>awarded</a:t>
            </a:r>
            <a:r>
              <a:rPr lang="fr-CA" sz="1400" dirty="0">
                <a:latin typeface="Arial"/>
                <a:cs typeface="Arial"/>
              </a:rPr>
              <a:t> the best Canadian brand by the 2023 LNE Spa Show! </a:t>
            </a:r>
            <a:endParaRPr lang="en-US" sz="1400">
              <a:latin typeface="Arial"/>
              <a:cs typeface="Arial"/>
            </a:endParaRPr>
          </a:p>
          <a:p>
            <a:r>
              <a:rPr lang="en-US" sz="1400" dirty="0">
                <a:solidFill>
                  <a:srgbClr val="050505"/>
                </a:solidFill>
                <a:latin typeface="Arial"/>
                <a:cs typeface="Arial"/>
              </a:rPr>
              <a:t>I invite you to experience </a:t>
            </a:r>
            <a:r>
              <a:rPr lang="en-US" sz="1400" dirty="0" err="1">
                <a:solidFill>
                  <a:srgbClr val="050505"/>
                </a:solidFill>
                <a:latin typeface="Arial"/>
                <a:cs typeface="Arial"/>
              </a:rPr>
              <a:t>Davincia</a:t>
            </a:r>
            <a:r>
              <a:rPr lang="en-US" sz="1400" dirty="0">
                <a:solidFill>
                  <a:srgbClr val="050505"/>
                </a:solidFill>
                <a:latin typeface="Arial"/>
                <a:cs typeface="Arial"/>
              </a:rPr>
              <a:t>!</a:t>
            </a:r>
            <a:br>
              <a:rPr lang="en-US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0" i="0">
              <a:solidFill>
                <a:srgbClr val="05050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the menu:</a:t>
            </a:r>
          </a:p>
          <a:p>
            <a:pPr algn="l"/>
            <a:r>
              <a:rPr lang="en-US" sz="1400" b="0" i="0" dirty="0">
                <a:solidFill>
                  <a:srgbClr val="050505"/>
                </a:solidFill>
                <a:effectLst/>
                <a:latin typeface="Arial"/>
                <a:cs typeface="Arial"/>
              </a:rPr>
              <a:t>-Conference on XXXXXXXXXXX</a:t>
            </a:r>
          </a:p>
          <a:p>
            <a:pPr algn="l"/>
            <a: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-Attendance prizes</a:t>
            </a:r>
          </a:p>
          <a:p>
            <a:pPr algn="l"/>
            <a: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-Gifts with purchase </a:t>
            </a:r>
          </a:p>
          <a:p>
            <a:pPr algn="l"/>
            <a:r>
              <a:rPr lang="en-US" sz="1400" b="0" i="0" dirty="0" err="1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xx o’clock by </a:t>
            </a:r>
            <a:r>
              <a:rPr lang="en-US" sz="1400" b="1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zoom</a:t>
            </a:r>
            <a: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0" i="0" dirty="0">
              <a:solidFill>
                <a:srgbClr val="05050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simple steps:</a:t>
            </a:r>
          </a:p>
          <a:p>
            <a:pPr algn="l"/>
            <a:r>
              <a:rPr lang="en-US" sz="1400" b="0" i="0" dirty="0">
                <a:solidFill>
                  <a:srgbClr val="050505"/>
                </a:solidFill>
                <a:effectLst/>
                <a:latin typeface="Arial"/>
                <a:cs typeface="Arial"/>
              </a:rPr>
              <a:t>1- Purchase this wonderful professional treatment and do it with us by replying to this message or by contacting me at </a:t>
            </a:r>
            <a:r>
              <a:rPr lang="en-US" sz="1400" dirty="0">
                <a:solidFill>
                  <a:srgbClr val="050505"/>
                </a:solidFill>
                <a:latin typeface="Arial"/>
                <a:cs typeface="Arial"/>
              </a:rPr>
              <a:t>xxx-xxx-</a:t>
            </a:r>
            <a:r>
              <a:rPr lang="en-US" sz="1400" dirty="0" err="1">
                <a:solidFill>
                  <a:srgbClr val="050505"/>
                </a:solidFill>
                <a:latin typeface="Arial"/>
                <a:cs typeface="Arial"/>
              </a:rPr>
              <a:t>xxxx</a:t>
            </a:r>
            <a:endParaRPr lang="en-US" sz="1400" b="0" i="0" dirty="0" err="1">
              <a:solidFill>
                <a:srgbClr val="05050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 Register to reserve your place (places are limited) Here's the link to register.</a:t>
            </a:r>
            <a:b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0" i="0" dirty="0">
              <a:solidFill>
                <a:srgbClr val="05050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Looking forward to seeing you there !</a:t>
            </a:r>
            <a:endParaRPr lang="fr-CA" sz="1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956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8;g7ef1368a76_0_71">
            <a:extLst>
              <a:ext uri="{FF2B5EF4-FFF2-40B4-BE49-F238E27FC236}">
                <a16:creationId xmlns:a16="http://schemas.microsoft.com/office/drawing/2014/main" id="{5AC2575C-AE09-0324-E625-61CBD55CEAAF}"/>
              </a:ext>
            </a:extLst>
          </p:cNvPr>
          <p:cNvSpPr txBox="1">
            <a:spLocks/>
          </p:cNvSpPr>
          <p:nvPr/>
        </p:nvSpPr>
        <p:spPr>
          <a:xfrm>
            <a:off x="2254119" y="402727"/>
            <a:ext cx="7683761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FFFFFF"/>
              </a:buClr>
              <a:buSzPts val="3600"/>
              <a:buFont typeface="Arial"/>
              <a:buNone/>
            </a:pPr>
            <a:r>
              <a:rPr lang="en-US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TEXT OF INVITATION to a VIP at the </a:t>
            </a:r>
            <a:r>
              <a:rPr lang="en-US" sz="32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institute</a:t>
            </a:r>
            <a:endParaRPr lang="fr-CA" sz="32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A5C037D-D1BF-D5C0-EA7F-B151D736AA17}"/>
              </a:ext>
            </a:extLst>
          </p:cNvPr>
          <p:cNvSpPr txBox="1"/>
          <p:nvPr/>
        </p:nvSpPr>
        <p:spPr>
          <a:xfrm>
            <a:off x="1582441" y="1763860"/>
            <a:ext cx="9761833" cy="47825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300" dirty="0">
                <a:latin typeface="Arial"/>
                <a:cs typeface="Arial"/>
              </a:rPr>
              <a:t>Hi </a:t>
            </a:r>
            <a:r>
              <a:rPr lang="en-US" sz="1300" dirty="0" err="1">
                <a:latin typeface="Arial"/>
                <a:cs typeface="Arial"/>
              </a:rPr>
              <a:t>xxxx</a:t>
            </a:r>
            <a:r>
              <a:rPr lang="en-US" sz="1300" dirty="0">
                <a:latin typeface="Arial"/>
                <a:cs typeface="Arial"/>
              </a:rPr>
              <a:t>! I've been thinking about you !</a:t>
            </a:r>
          </a:p>
          <a:p>
            <a:endParaRPr lang="en-US" sz="13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400" dirty="0">
                <a:solidFill>
                  <a:srgbClr val="050505"/>
                </a:solidFill>
                <a:latin typeface="Arial"/>
                <a:cs typeface="Arial"/>
              </a:rPr>
              <a:t>Here's an opportunity to take some time just for YOU and experience the unique Biocompatible Care ®. This treatment is a female Canadian patent invented by </a:t>
            </a:r>
            <a:r>
              <a:rPr lang="en-US" sz="1400" dirty="0" err="1">
                <a:solidFill>
                  <a:srgbClr val="050505"/>
                </a:solidFill>
                <a:latin typeface="Arial"/>
                <a:cs typeface="Arial"/>
              </a:rPr>
              <a:t>Ms</a:t>
            </a:r>
            <a:r>
              <a:rPr lang="en-US" sz="1400" dirty="0">
                <a:solidFill>
                  <a:srgbClr val="050505"/>
                </a:solidFill>
                <a:latin typeface="Arial"/>
                <a:cs typeface="Arial"/>
              </a:rPr>
              <a:t> Forget, the </a:t>
            </a:r>
            <a:r>
              <a:rPr lang="en-US" sz="1400" dirty="0" err="1">
                <a:solidFill>
                  <a:srgbClr val="050505"/>
                </a:solidFill>
                <a:latin typeface="Arial"/>
                <a:cs typeface="Arial"/>
              </a:rPr>
              <a:t>Dermonaturopathe</a:t>
            </a:r>
            <a:r>
              <a:rPr lang="en-US" sz="1400" dirty="0">
                <a:solidFill>
                  <a:srgbClr val="050505"/>
                </a:solidFill>
                <a:latin typeface="Arial"/>
                <a:cs typeface="Arial"/>
              </a:rPr>
              <a:t>. It's a living treatment, just like your skin, optimizing the vitality of the skin flora. I know your skin will love these 100% natural and effective products.</a:t>
            </a:r>
            <a:r>
              <a:rPr lang="fr-CA" sz="1400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fr-CA" sz="1400" dirty="0" err="1">
                <a:solidFill>
                  <a:srgbClr val="000000"/>
                </a:solidFill>
                <a:latin typeface="Arial"/>
                <a:cs typeface="Arial"/>
              </a:rPr>
              <a:t>Davincia</a:t>
            </a:r>
            <a:r>
              <a:rPr lang="fr-CA" sz="1400" dirty="0">
                <a:solidFill>
                  <a:srgbClr val="000000"/>
                </a:solidFill>
                <a:latin typeface="Arial"/>
                <a:cs typeface="Arial"/>
              </a:rPr>
              <a:t> has been </a:t>
            </a:r>
            <a:r>
              <a:rPr lang="fr-CA" sz="1400" dirty="0" err="1">
                <a:solidFill>
                  <a:srgbClr val="000000"/>
                </a:solidFill>
                <a:latin typeface="Arial"/>
                <a:cs typeface="Arial"/>
              </a:rPr>
              <a:t>awarded</a:t>
            </a:r>
            <a:r>
              <a:rPr lang="fr-CA" sz="1400" dirty="0">
                <a:solidFill>
                  <a:srgbClr val="000000"/>
                </a:solidFill>
                <a:latin typeface="Arial"/>
                <a:cs typeface="Arial"/>
              </a:rPr>
              <a:t> the best Canadian brand by the 2023 LNE Spa Show! 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400" dirty="0">
                <a:solidFill>
                  <a:srgbClr val="050505"/>
                </a:solidFill>
                <a:latin typeface="Arial"/>
                <a:cs typeface="Arial"/>
              </a:rPr>
              <a:t>I invite you to experience </a:t>
            </a:r>
            <a:r>
              <a:rPr lang="en-US" sz="1400" dirty="0" err="1">
                <a:solidFill>
                  <a:srgbClr val="050505"/>
                </a:solidFill>
                <a:latin typeface="Arial"/>
                <a:cs typeface="Arial"/>
              </a:rPr>
              <a:t>Davincia</a:t>
            </a:r>
            <a:r>
              <a:rPr lang="en-US" sz="1400" dirty="0">
                <a:solidFill>
                  <a:srgbClr val="050505"/>
                </a:solidFill>
                <a:latin typeface="Arial"/>
                <a:cs typeface="Arial"/>
              </a:rPr>
              <a:t>!</a:t>
            </a:r>
            <a:endParaRPr lang="en-US" dirty="0"/>
          </a:p>
          <a:p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cs typeface="Arial"/>
              </a:rPr>
              <a:t>On the menu: 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cs typeface="Arial"/>
              </a:rPr>
              <a:t>Treat yourself to a skin care treatment and see tangible results 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cs typeface="Arial"/>
              </a:rPr>
              <a:t>Presentation by the inspiring  </a:t>
            </a:r>
            <a:r>
              <a:rPr lang="en-US" sz="1200" err="1">
                <a:latin typeface="Arial"/>
                <a:cs typeface="Arial"/>
              </a:rPr>
              <a:t>xxxx</a:t>
            </a:r>
            <a:r>
              <a:rPr lang="en-US" sz="1200" dirty="0">
                <a:latin typeface="Arial"/>
                <a:cs typeface="Arial"/>
              </a:rPr>
              <a:t> …or....  Ms. Forget </a:t>
            </a:r>
            <a:r>
              <a:rPr lang="en-US" sz="1200" err="1">
                <a:latin typeface="Arial"/>
                <a:cs typeface="Arial"/>
              </a:rPr>
              <a:t>Dermonaturopath</a:t>
            </a:r>
            <a:r>
              <a:rPr lang="en-US" sz="1200" dirty="0">
                <a:latin typeface="Arial"/>
                <a:cs typeface="Arial"/>
              </a:rPr>
              <a:t> and founder 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cs typeface="Arial"/>
              </a:rPr>
              <a:t>Attendance prizes / Gifts with purchase / Drawing gifts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cs typeface="Arial"/>
              </a:rPr>
              <a:t>Pro Bio Mask valued at $xx will be offered free of charge to add to your skincare routine.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cs typeface="Arial"/>
              </a:rPr>
              <a:t>Products to try on site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cs typeface="Arial"/>
              </a:rPr>
              <a:t>When: September xx at xx o’clock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cs typeface="Arial"/>
              </a:rPr>
              <a:t>Where: The institute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cs typeface="Arial"/>
              </a:rPr>
              <a:t>Cost: $xxx 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cs typeface="Arial"/>
              </a:rPr>
              <a:t>To confirm your attendance, simply contact me to make your payment at: </a:t>
            </a:r>
            <a:r>
              <a:rPr lang="en-US" sz="1200" err="1">
                <a:latin typeface="Arial"/>
                <a:cs typeface="Arial"/>
              </a:rPr>
              <a:t>xxxxxxx</a:t>
            </a:r>
            <a:r>
              <a:rPr lang="en-US" sz="1200" dirty="0">
                <a:latin typeface="Arial"/>
                <a:cs typeface="Arial"/>
              </a:rPr>
              <a:t> 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cs typeface="Arial"/>
              </a:rPr>
              <a:t>Your skin will thank you !</a:t>
            </a:r>
            <a:endParaRPr lang="fr-CA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7762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84;g7ef1368a76_0_128">
            <a:extLst>
              <a:ext uri="{FF2B5EF4-FFF2-40B4-BE49-F238E27FC236}">
                <a16:creationId xmlns:a16="http://schemas.microsoft.com/office/drawing/2014/main" id="{5FAD0ED0-C4BB-52AC-8CD1-D7A3AB9AC339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 l="3018" r="1724"/>
          <a:stretch/>
        </p:blipFill>
        <p:spPr>
          <a:xfrm>
            <a:off x="5656881" y="-1"/>
            <a:ext cx="6535119" cy="68605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44265CB-7DEB-8BBE-85FB-85EFAE6837AF}"/>
              </a:ext>
            </a:extLst>
          </p:cNvPr>
          <p:cNvGrpSpPr/>
          <p:nvPr/>
        </p:nvGrpSpPr>
        <p:grpSpPr>
          <a:xfrm>
            <a:off x="6844263" y="2884502"/>
            <a:ext cx="4128537" cy="3154866"/>
            <a:chOff x="6844263" y="2884502"/>
            <a:chExt cx="4128537" cy="3154866"/>
          </a:xfrm>
        </p:grpSpPr>
        <p:pic>
          <p:nvPicPr>
            <p:cNvPr id="3" name="Google Shape;285;g7ef1368a76_0_128">
              <a:extLst>
                <a:ext uri="{FF2B5EF4-FFF2-40B4-BE49-F238E27FC236}">
                  <a16:creationId xmlns:a16="http://schemas.microsoft.com/office/drawing/2014/main" id="{7C98522C-FF62-BC29-6098-24B7570239DA}"/>
                </a:ext>
              </a:extLst>
            </p:cNvPr>
            <p:cNvPicPr preferRelativeResize="0">
              <a:picLocks noGrp="1" noRot="1" noMove="1" noResize="1" noEditPoints="1" noAdjustHandles="1" noChangeArrowheads="1" noChangeShapeType="1" noCrop="1"/>
            </p:cNvPicPr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844263" y="2884502"/>
              <a:ext cx="4128537" cy="31548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A22375A-695C-BD8C-5701-EE17DBC7B7F2}"/>
                </a:ext>
              </a:extLst>
            </p:cNvPr>
            <p:cNvSpPr/>
            <p:nvPr/>
          </p:nvSpPr>
          <p:spPr>
            <a:xfrm>
              <a:off x="6938045" y="4195762"/>
              <a:ext cx="1885950" cy="1590675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3851D57-C0BC-B3A0-E61F-C98DD03CDD6C}"/>
                </a:ext>
              </a:extLst>
            </p:cNvPr>
            <p:cNvSpPr txBox="1"/>
            <p:nvPr/>
          </p:nvSpPr>
          <p:spPr>
            <a:xfrm>
              <a:off x="7079181" y="4387334"/>
              <a:ext cx="16912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000" dirty="0">
                  <a:solidFill>
                    <a:schemeClr val="bg1"/>
                  </a:solidFill>
                  <a:latin typeface="Museo Sans Cyrl 100" panose="02000000000000000000" pitchFamily="50" charset="0"/>
                  <a:cs typeface="Arial" panose="020B0604020202020204" pitchFamily="34" charset="0"/>
                </a:rPr>
                <a:t>RESERVE YOUR SEATS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ED99AF3-3F15-A36D-871F-BA3217FF7393}"/>
                </a:ext>
              </a:extLst>
            </p:cNvPr>
            <p:cNvSpPr txBox="1"/>
            <p:nvPr/>
          </p:nvSpPr>
          <p:spPr>
            <a:xfrm>
              <a:off x="6893612" y="5031224"/>
              <a:ext cx="197481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900" dirty="0">
                  <a:solidFill>
                    <a:schemeClr val="bg1"/>
                  </a:solidFill>
                  <a:latin typeface="Museo Sans Cyrl 100" panose="02000000000000000000" pitchFamily="50" charset="0"/>
                </a:rPr>
                <a:t>PRODUCTS</a:t>
              </a:r>
            </a:p>
            <a:p>
              <a:pPr algn="ctr"/>
              <a:r>
                <a:rPr lang="fr-CA" sz="900" dirty="0">
                  <a:solidFill>
                    <a:schemeClr val="bg1"/>
                  </a:solidFill>
                  <a:latin typeface="Museo Sans Cyrl 100" panose="02000000000000000000" pitchFamily="50" charset="0"/>
                </a:rPr>
                <a:t>BIOCOMPATIBLE CARE</a:t>
              </a:r>
            </a:p>
            <a:p>
              <a:pPr algn="ctr"/>
              <a:r>
                <a:rPr lang="fr-CA" sz="900" dirty="0">
                  <a:solidFill>
                    <a:schemeClr val="bg1"/>
                  </a:solidFill>
                  <a:latin typeface="Museo Sans Cyrl 100" panose="02000000000000000000" pitchFamily="50" charset="0"/>
                </a:rPr>
                <a:t>HIGH-END</a:t>
              </a:r>
            </a:p>
          </p:txBody>
        </p:sp>
      </p:grpSp>
      <p:sp>
        <p:nvSpPr>
          <p:cNvPr id="8" name="Google Shape;286;g7ef1368a76_0_128">
            <a:extLst>
              <a:ext uri="{FF2B5EF4-FFF2-40B4-BE49-F238E27FC236}">
                <a16:creationId xmlns:a16="http://schemas.microsoft.com/office/drawing/2014/main" id="{FB851006-D665-6EE4-4EE8-AE82C3B578E9}"/>
              </a:ext>
            </a:extLst>
          </p:cNvPr>
          <p:cNvSpPr txBox="1"/>
          <p:nvPr/>
        </p:nvSpPr>
        <p:spPr>
          <a:xfrm>
            <a:off x="762375" y="101456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CREATE AN</a:t>
            </a:r>
            <a:endParaRPr sz="3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EVENT</a:t>
            </a:r>
            <a:endParaRPr sz="3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" name="Google Shape;287;g7ef1368a76_0_128">
            <a:extLst>
              <a:ext uri="{FF2B5EF4-FFF2-40B4-BE49-F238E27FC236}">
                <a16:creationId xmlns:a16="http://schemas.microsoft.com/office/drawing/2014/main" id="{5696BC3A-7904-E862-743F-9777504F1C1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1300" y="2090290"/>
            <a:ext cx="965319" cy="87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88;g7ef1368a76_0_128">
            <a:extLst>
              <a:ext uri="{FF2B5EF4-FFF2-40B4-BE49-F238E27FC236}">
                <a16:creationId xmlns:a16="http://schemas.microsoft.com/office/drawing/2014/main" id="{3DCF2440-7552-8274-DF64-686482024E8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93300" y="2143582"/>
            <a:ext cx="682150" cy="7674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89;g7ef1368a76_0_128">
            <a:extLst>
              <a:ext uri="{FF2B5EF4-FFF2-40B4-BE49-F238E27FC236}">
                <a16:creationId xmlns:a16="http://schemas.microsoft.com/office/drawing/2014/main" id="{1D65BC9F-F636-5F07-36C5-233A487C73C5}"/>
              </a:ext>
            </a:extLst>
          </p:cNvPr>
          <p:cNvSpPr txBox="1"/>
          <p:nvPr/>
        </p:nvSpPr>
        <p:spPr>
          <a:xfrm>
            <a:off x="762087" y="3421294"/>
            <a:ext cx="4301103" cy="21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an audience</a:t>
            </a:r>
          </a:p>
          <a:p>
            <a:pPr marL="457200" lvl="0" indent="-3111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a budget</a:t>
            </a:r>
          </a:p>
          <a:p>
            <a:pPr marL="457200" lvl="0" indent="-3111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Invite people to the event (when they click interested, their friends see too)</a:t>
            </a:r>
          </a:p>
          <a:p>
            <a:pPr marL="457200" lvl="0" indent="-3111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edited photos and before-and-after shots, and post regularly with countdowns</a:t>
            </a:r>
            <a:endParaRPr sz="13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806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onception, Police, Graphique&#10;&#10;Description générée automatiquement">
            <a:extLst>
              <a:ext uri="{FF2B5EF4-FFF2-40B4-BE49-F238E27FC236}">
                <a16:creationId xmlns:a16="http://schemas.microsoft.com/office/drawing/2014/main" id="{D025B1B1-EF94-0112-970E-EA1FD3939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6" r="14021"/>
          <a:stretch/>
        </p:blipFill>
        <p:spPr>
          <a:xfrm>
            <a:off x="6276975" y="0"/>
            <a:ext cx="5915025" cy="6858000"/>
          </a:xfrm>
          <a:prstGeom prst="rect">
            <a:avLst/>
          </a:prstGeom>
        </p:spPr>
      </p:pic>
      <p:sp>
        <p:nvSpPr>
          <p:cNvPr id="6" name="Google Shape;283;g7ef1368a76_0_128">
            <a:extLst>
              <a:ext uri="{FF2B5EF4-FFF2-40B4-BE49-F238E27FC236}">
                <a16:creationId xmlns:a16="http://schemas.microsoft.com/office/drawing/2014/main" id="{3EFEA654-EA3C-3E30-21E0-336C1FDC1EDE}"/>
              </a:ext>
            </a:extLst>
          </p:cNvPr>
          <p:cNvSpPr txBox="1"/>
          <p:nvPr/>
        </p:nvSpPr>
        <p:spPr>
          <a:xfrm>
            <a:off x="643405" y="2792533"/>
            <a:ext cx="3992657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100"/>
            </a:pPr>
            <a:r>
              <a:rPr lang="en-US" sz="1100" dirty="0">
                <a:latin typeface="Arial"/>
                <a:cs typeface="Arial"/>
              </a:rPr>
              <a:t>Create a copy of the document BEFORE editing. </a:t>
            </a:r>
            <a:br>
              <a:rPr lang="en-US" sz="1100" dirty="0">
                <a:latin typeface="Arial"/>
              </a:rPr>
            </a:br>
            <a:r>
              <a:rPr lang="en-US" sz="1100" b="1" dirty="0">
                <a:latin typeface="Arial"/>
                <a:cs typeface="Arial"/>
              </a:rPr>
              <a:t>DO NOT MODIFY THE ORIGINAL</a:t>
            </a:r>
            <a:endParaRPr lang="fr-CA" sz="1100" b="1" dirty="0">
              <a:latin typeface="Arial"/>
              <a:cs typeface="Arial"/>
            </a:endParaRPr>
          </a:p>
        </p:txBody>
      </p:sp>
      <p:sp>
        <p:nvSpPr>
          <p:cNvPr id="7" name="Google Shape;286;g7ef1368a76_0_128">
            <a:extLst>
              <a:ext uri="{FF2B5EF4-FFF2-40B4-BE49-F238E27FC236}">
                <a16:creationId xmlns:a16="http://schemas.microsoft.com/office/drawing/2014/main" id="{1090BF1B-89F7-4313-007A-301F967CC1EB}"/>
              </a:ext>
            </a:extLst>
          </p:cNvPr>
          <p:cNvSpPr txBox="1"/>
          <p:nvPr/>
        </p:nvSpPr>
        <p:spPr>
          <a:xfrm>
            <a:off x="260626" y="1067050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dirty="0">
                <a:latin typeface="Montserrat"/>
                <a:ea typeface="Montserrat"/>
                <a:cs typeface="Montserrat"/>
                <a:sym typeface="Montserrat"/>
              </a:rPr>
              <a:t>CANVA LINKS</a:t>
            </a:r>
          </a:p>
        </p:txBody>
      </p:sp>
      <p:sp>
        <p:nvSpPr>
          <p:cNvPr id="8" name="Google Shape;289;g7ef1368a76_0_128">
            <a:extLst>
              <a:ext uri="{FF2B5EF4-FFF2-40B4-BE49-F238E27FC236}">
                <a16:creationId xmlns:a16="http://schemas.microsoft.com/office/drawing/2014/main" id="{BF008047-93CD-F4DC-72C3-816FC7708D25}"/>
              </a:ext>
            </a:extLst>
          </p:cNvPr>
          <p:cNvSpPr txBox="1"/>
          <p:nvPr/>
        </p:nvSpPr>
        <p:spPr>
          <a:xfrm>
            <a:off x="639152" y="3331830"/>
            <a:ext cx="5057316" cy="103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-US" sz="1100" dirty="0">
                <a:latin typeface="Arial"/>
                <a:cs typeface="Arial"/>
              </a:rPr>
              <a:t>Canva link to a Story-format visual:</a:t>
            </a:r>
          </a:p>
          <a:p>
            <a:pPr>
              <a:buSzPts val="1100"/>
            </a:pPr>
            <a:endParaRPr lang="fr-CA" sz="1100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sz="1100" dirty="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https://www.canva.com/design/DAFuiwJPqjw/qXIN9g_w8cXKK5TPWfusWg/edit?utm_content=DAFuiwJPqjw&amp;utm_campaign=designshare&amp;utm_medium=link2&amp;utm_source=sharebutton</a:t>
            </a:r>
            <a:r>
              <a:rPr lang="fr-CA" sz="1100" dirty="0">
                <a:solidFill>
                  <a:schemeClr val="tx1"/>
                </a:solidFill>
                <a:latin typeface="+mn-lt"/>
              </a:rPr>
              <a:t> </a:t>
            </a:r>
            <a:endParaRPr lang="fr-CA" sz="1100" dirty="0"/>
          </a:p>
          <a:p>
            <a:pPr>
              <a:buClr>
                <a:schemeClr val="dk1"/>
              </a:buClr>
              <a:buSzPts val="1100"/>
            </a:pPr>
            <a:endParaRPr lang="fr-CA" sz="1100" i="1" dirty="0">
              <a:solidFill>
                <a:srgbClr val="1D2129"/>
              </a:solidFill>
              <a:highlight>
                <a:srgbClr val="FFFFFF"/>
              </a:highlight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3C993B-57CD-6AE4-10B6-2FA5FC8D5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093" y="1762655"/>
            <a:ext cx="818910" cy="826144"/>
          </a:xfrm>
          <a:prstGeom prst="rect">
            <a:avLst/>
          </a:prstGeom>
        </p:spPr>
      </p:pic>
      <p:sp>
        <p:nvSpPr>
          <p:cNvPr id="10" name="Google Shape;289;g7ef1368a76_0_128">
            <a:extLst>
              <a:ext uri="{FF2B5EF4-FFF2-40B4-BE49-F238E27FC236}">
                <a16:creationId xmlns:a16="http://schemas.microsoft.com/office/drawing/2014/main" id="{E61EB94B-81D9-5EBD-3CCE-036D77C6987F}"/>
              </a:ext>
            </a:extLst>
          </p:cNvPr>
          <p:cNvSpPr txBox="1"/>
          <p:nvPr/>
        </p:nvSpPr>
        <p:spPr>
          <a:xfrm>
            <a:off x="639152" y="4518017"/>
            <a:ext cx="5057316" cy="942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-US" sz="1100" dirty="0">
                <a:latin typeface="Arial"/>
                <a:cs typeface="Arial"/>
              </a:rPr>
              <a:t>Canva link to a publication-format visual:</a:t>
            </a:r>
            <a:br>
              <a:rPr lang="fr-CA" sz="1100" dirty="0">
                <a:solidFill>
                  <a:schemeClr val="tx1"/>
                </a:solidFill>
                <a:latin typeface="+mn-lt"/>
              </a:rPr>
            </a:br>
            <a:endParaRPr lang="fr-CA" sz="1100" b="1" dirty="0">
              <a:solidFill>
                <a:schemeClr val="tx1"/>
              </a:solidFill>
              <a:latin typeface="+mn-lt"/>
            </a:endParaRPr>
          </a:p>
          <a:p>
            <a:pPr>
              <a:buSzPts val="1100"/>
            </a:pPr>
            <a:r>
              <a:rPr lang="fr-CA" sz="1100" dirty="0">
                <a:solidFill>
                  <a:schemeClr val="tx1">
                    <a:lumMod val="95000"/>
                    <a:lumOff val="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https://www.canva.com/design/DAF_gJgdfP0/2ED4uoKjGk208p5h2R4qGA/edit?utm_content=DAF_gJgdfP0&amp;utm_campaign=designshare&amp;utm_medium=link2&amp;utm_source=sharebutton</a:t>
            </a:r>
            <a:r>
              <a:rPr lang="fr-CA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endParaRPr lang="fr-CA" sz="1100" i="1" dirty="0">
              <a:solidFill>
                <a:schemeClr val="tx1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5134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6;g7ef1368a76_0_128">
            <a:extLst>
              <a:ext uri="{FF2B5EF4-FFF2-40B4-BE49-F238E27FC236}">
                <a16:creationId xmlns:a16="http://schemas.microsoft.com/office/drawing/2014/main" id="{CEC7B0A3-B0C8-8FB0-9BEF-92147CC3C64E}"/>
              </a:ext>
            </a:extLst>
          </p:cNvPr>
          <p:cNvSpPr txBox="1"/>
          <p:nvPr/>
        </p:nvSpPr>
        <p:spPr>
          <a:xfrm>
            <a:off x="886200" y="117182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500" dirty="0">
                <a:latin typeface="Montserrat"/>
                <a:ea typeface="Montserrat"/>
                <a:cs typeface="Montserrat"/>
                <a:sym typeface="Montserrat"/>
              </a:rPr>
              <a:t>KEY MESSAGES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9E806D1-18C1-8EF0-F49D-519DCA4C3EBB}"/>
              </a:ext>
            </a:extLst>
          </p:cNvPr>
          <p:cNvSpPr txBox="1"/>
          <p:nvPr/>
        </p:nvSpPr>
        <p:spPr>
          <a:xfrm>
            <a:off x="1098839" y="2348345"/>
            <a:ext cx="6025861" cy="33763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Named Best Canadian Brand in May 2023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Femal Canadian Patent 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Instant and long-lasting results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More effective than technology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Based on the science of skin flora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Living care for living skin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 treatment based on freshly released probiotics</a:t>
            </a:r>
            <a:endParaRPr lang="en-CA" dirty="0"/>
          </a:p>
          <a:p>
            <a:pPr>
              <a:lnSpc>
                <a:spcPct val="150000"/>
              </a:lnSpc>
            </a:pPr>
            <a:endParaRPr lang="fr-CA" dirty="0"/>
          </a:p>
        </p:txBody>
      </p:sp>
      <p:pic>
        <p:nvPicPr>
          <p:cNvPr id="4" name="Image 3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BA4D56DB-0CA7-5432-D847-9E320CE5E6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1464175"/>
            <a:ext cx="3736828" cy="36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05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15;g7ef1368a76_0_167">
            <a:extLst>
              <a:ext uri="{FF2B5EF4-FFF2-40B4-BE49-F238E27FC236}">
                <a16:creationId xmlns:a16="http://schemas.microsoft.com/office/drawing/2014/main" id="{B989333C-5D79-382C-E6CA-783E0B1BF144}"/>
              </a:ext>
            </a:extLst>
          </p:cNvPr>
          <p:cNvSpPr txBox="1"/>
          <p:nvPr/>
        </p:nvSpPr>
        <p:spPr>
          <a:xfrm>
            <a:off x="0" y="958850"/>
            <a:ext cx="4919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000000"/>
              </a:buClr>
              <a:buSzPts val="3200"/>
            </a:pPr>
            <a:r>
              <a:rPr lang="fr-CA" sz="32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GET PREPARED</a:t>
            </a:r>
            <a:endParaRPr sz="32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316;g7ef1368a76_0_167">
            <a:extLst>
              <a:ext uri="{FF2B5EF4-FFF2-40B4-BE49-F238E27FC236}">
                <a16:creationId xmlns:a16="http://schemas.microsoft.com/office/drawing/2014/main" id="{AC131862-AB85-0102-7BDF-AE09FACA9397}"/>
              </a:ext>
            </a:extLst>
          </p:cNvPr>
          <p:cNvSpPr txBox="1"/>
          <p:nvPr/>
        </p:nvSpPr>
        <p:spPr>
          <a:xfrm>
            <a:off x="508738" y="2060100"/>
            <a:ext cx="11174524" cy="41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Visit the portal for beautiful images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Think about gifts of presence/shooting + sponsorship + gifts with purchase/shooting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Order your inventory of products for sale and gifts with purchase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 Plan who does what (employees, friends, spouse)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Someone to take photos (now's the time to build up a bank of beautiful photos of yourself, your institute and your products, and show that there's a crowd!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Plan who's going to close the sales!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Prepare your recommendation sheets for each customer, with basic products, and leave them on the table.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Prepare your paper invoices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Prepare your price lists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Master the subject, more knowledge = more confidence = more sales!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Make it smell good!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Provide bubbles 1 glass per person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dirty="0">
                <a:solidFill>
                  <a:schemeClr val="dk1"/>
                </a:solidFill>
              </a:rPr>
              <a:t>Plan the date of your next VIP</a:t>
            </a:r>
            <a:endParaRPr dirty="0"/>
          </a:p>
        </p:txBody>
      </p:sp>
      <p:sp>
        <p:nvSpPr>
          <p:cNvPr id="4" name="Google Shape;318;g7ef1368a76_0_167">
            <a:extLst>
              <a:ext uri="{FF2B5EF4-FFF2-40B4-BE49-F238E27FC236}">
                <a16:creationId xmlns:a16="http://schemas.microsoft.com/office/drawing/2014/main" id="{33CB16AE-7368-72B0-8550-4ECF711174A3}"/>
              </a:ext>
            </a:extLst>
          </p:cNvPr>
          <p:cNvSpPr/>
          <p:nvPr/>
        </p:nvSpPr>
        <p:spPr>
          <a:xfrm>
            <a:off x="0" y="-2200"/>
            <a:ext cx="12192000" cy="2625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902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31;g7ef1368a76_0_110">
            <a:extLst>
              <a:ext uri="{FF2B5EF4-FFF2-40B4-BE49-F238E27FC236}">
                <a16:creationId xmlns:a16="http://schemas.microsoft.com/office/drawing/2014/main" id="{FEDBAFCC-1568-332A-DAF3-D49AD5A0CE4F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 l="2152" t="15750" b="3121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32;g7ef1368a76_0_110">
            <a:extLst>
              <a:ext uri="{FF2B5EF4-FFF2-40B4-BE49-F238E27FC236}">
                <a16:creationId xmlns:a16="http://schemas.microsoft.com/office/drawing/2014/main" id="{B63CF8B3-4CE4-A50D-1F17-C325096727FB}"/>
              </a:ext>
            </a:extLst>
          </p:cNvPr>
          <p:cNvSpPr txBox="1">
            <a:spLocks/>
          </p:cNvSpPr>
          <p:nvPr/>
        </p:nvSpPr>
        <p:spPr>
          <a:xfrm>
            <a:off x="2667000" y="1556084"/>
            <a:ext cx="6858000" cy="107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FFFFFF"/>
              </a:buClr>
              <a:buSzPts val="3600"/>
              <a:buFont typeface="Arial"/>
              <a:buNone/>
            </a:pPr>
            <a:r>
              <a:rPr lang="fr-CA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SPONSORSHIPS</a:t>
            </a:r>
          </a:p>
        </p:txBody>
      </p:sp>
      <p:sp>
        <p:nvSpPr>
          <p:cNvPr id="4" name="Google Shape;333;g7ef1368a76_0_110">
            <a:extLst>
              <a:ext uri="{FF2B5EF4-FFF2-40B4-BE49-F238E27FC236}">
                <a16:creationId xmlns:a16="http://schemas.microsoft.com/office/drawing/2014/main" id="{758C776A-4624-6299-9821-E9E9B532ABDC}"/>
              </a:ext>
            </a:extLst>
          </p:cNvPr>
          <p:cNvSpPr txBox="1"/>
          <p:nvPr/>
        </p:nvSpPr>
        <p:spPr>
          <a:xfrm>
            <a:off x="8529298" y="342581"/>
            <a:ext cx="3401700" cy="3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 err="1">
                <a:solidFill>
                  <a:schemeClr val="dk1"/>
                </a:solidFill>
              </a:rPr>
              <a:t>Women's</a:t>
            </a:r>
            <a:r>
              <a:rPr lang="fr-CA" dirty="0">
                <a:solidFill>
                  <a:schemeClr val="dk1"/>
                </a:solidFill>
              </a:rPr>
              <a:t> </a:t>
            </a:r>
            <a:r>
              <a:rPr lang="fr-CA" dirty="0" err="1">
                <a:solidFill>
                  <a:schemeClr val="dk1"/>
                </a:solidFill>
              </a:rPr>
              <a:t>clothing</a:t>
            </a:r>
            <a:r>
              <a:rPr lang="fr-CA" dirty="0">
                <a:solidFill>
                  <a:schemeClr val="dk1"/>
                </a:solidFill>
              </a:rPr>
              <a:t> boutiques Natural </a:t>
            </a:r>
            <a:r>
              <a:rPr lang="fr-CA" dirty="0" err="1">
                <a:solidFill>
                  <a:schemeClr val="dk1"/>
                </a:solidFill>
              </a:rPr>
              <a:t>products</a:t>
            </a:r>
            <a:r>
              <a:rPr lang="fr-CA" dirty="0">
                <a:solidFill>
                  <a:schemeClr val="dk1"/>
                </a:solidFill>
              </a:rPr>
              <a:t> stores</a:t>
            </a: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 err="1">
                <a:solidFill>
                  <a:schemeClr val="dk1"/>
                </a:solidFill>
              </a:rPr>
              <a:t>Hairdressers</a:t>
            </a:r>
            <a:endParaRPr lang="fr-CA" dirty="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 err="1">
                <a:solidFill>
                  <a:schemeClr val="dk1"/>
                </a:solidFill>
              </a:rPr>
              <a:t>Manicurists</a:t>
            </a:r>
            <a:endParaRPr lang="fr-CA" dirty="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>
                <a:solidFill>
                  <a:schemeClr val="dk1"/>
                </a:solidFill>
              </a:rPr>
              <a:t>Massage </a:t>
            </a:r>
            <a:r>
              <a:rPr lang="fr-CA" dirty="0" err="1">
                <a:solidFill>
                  <a:schemeClr val="dk1"/>
                </a:solidFill>
              </a:rPr>
              <a:t>therapists</a:t>
            </a:r>
            <a:endParaRPr lang="fr-CA" dirty="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>
                <a:solidFill>
                  <a:schemeClr val="dk1"/>
                </a:solidFill>
              </a:rPr>
              <a:t>Spa</a:t>
            </a: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>
                <a:solidFill>
                  <a:schemeClr val="dk1"/>
                </a:solidFill>
              </a:rPr>
              <a:t>Yoga centers</a:t>
            </a: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>
                <a:solidFill>
                  <a:schemeClr val="dk1"/>
                </a:solidFill>
              </a:rPr>
              <a:t>Gym</a:t>
            </a: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>
                <a:solidFill>
                  <a:schemeClr val="dk1"/>
                </a:solidFill>
              </a:rPr>
              <a:t>Restaurants</a:t>
            </a: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 err="1">
                <a:solidFill>
                  <a:schemeClr val="dk1"/>
                </a:solidFill>
              </a:rPr>
              <a:t>Caterers</a:t>
            </a:r>
            <a:endParaRPr lang="fr-CA" dirty="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 err="1">
                <a:solidFill>
                  <a:schemeClr val="dk1"/>
                </a:solidFill>
              </a:rPr>
              <a:t>Florists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9883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5;g7ef1368a76_0_202">
            <a:extLst>
              <a:ext uri="{FF2B5EF4-FFF2-40B4-BE49-F238E27FC236}">
                <a16:creationId xmlns:a16="http://schemas.microsoft.com/office/drawing/2014/main" id="{FB7BDB0E-8B96-63F4-9144-DC79D20C8699}"/>
              </a:ext>
            </a:extLst>
          </p:cNvPr>
          <p:cNvSpPr/>
          <p:nvPr/>
        </p:nvSpPr>
        <p:spPr>
          <a:xfrm>
            <a:off x="0" y="1028541"/>
            <a:ext cx="12192000" cy="470476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356;g7ef1368a76_0_202">
            <a:extLst>
              <a:ext uri="{FF2B5EF4-FFF2-40B4-BE49-F238E27FC236}">
                <a16:creationId xmlns:a16="http://schemas.microsoft.com/office/drawing/2014/main" id="{C1B54000-3EBF-C1AD-0C41-8F58D1AC46C1}"/>
              </a:ext>
            </a:extLst>
          </p:cNvPr>
          <p:cNvSpPr txBox="1"/>
          <p:nvPr/>
        </p:nvSpPr>
        <p:spPr>
          <a:xfrm>
            <a:off x="2043701" y="1644071"/>
            <a:ext cx="8104597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3200"/>
            </a:pPr>
            <a:r>
              <a:rPr lang="en-US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DURING THE EVENING</a:t>
            </a:r>
          </a:p>
          <a:p>
            <a:pPr algn="ctr">
              <a:buSzPts val="3200"/>
            </a:pPr>
            <a:r>
              <a:rPr lang="en-US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Get them involved and ask questions!</a:t>
            </a:r>
            <a:endParaRPr sz="32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349;g7ef1368a76_0_196">
            <a:extLst>
              <a:ext uri="{FF2B5EF4-FFF2-40B4-BE49-F238E27FC236}">
                <a16:creationId xmlns:a16="http://schemas.microsoft.com/office/drawing/2014/main" id="{80AEE67C-1C92-4E0B-4B02-AEFECFCDEBF2}"/>
              </a:ext>
            </a:extLst>
          </p:cNvPr>
          <p:cNvSpPr txBox="1"/>
          <p:nvPr/>
        </p:nvSpPr>
        <p:spPr>
          <a:xfrm>
            <a:off x="1210526" y="3088571"/>
            <a:ext cx="9770945" cy="1784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-US" sz="1300" dirty="0">
                <a:solidFill>
                  <a:srgbClr val="FFFFFF"/>
                </a:solidFill>
              </a:rPr>
              <a:t>Make people laugh; laughter increases information retention</a:t>
            </a: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-US" sz="1300" dirty="0">
                <a:solidFill>
                  <a:srgbClr val="FFFFFF"/>
                </a:solidFill>
              </a:rPr>
              <a:t>Make people touch and feel; use the senses!</a:t>
            </a: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-US" sz="1300" dirty="0">
                <a:solidFill>
                  <a:srgbClr val="FFFFFF"/>
                </a:solidFill>
              </a:rPr>
              <a:t>Run through the products used in order for Care, giving key words  </a:t>
            </a: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-US" sz="1300" dirty="0">
                <a:solidFill>
                  <a:srgbClr val="FFFFFF"/>
                </a:solidFill>
              </a:rPr>
              <a:t>How and when to use them (group pre-consultation)</a:t>
            </a:r>
            <a:endParaRPr sz="1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5;g7ef1368a76_0_202">
            <a:extLst>
              <a:ext uri="{FF2B5EF4-FFF2-40B4-BE49-F238E27FC236}">
                <a16:creationId xmlns:a16="http://schemas.microsoft.com/office/drawing/2014/main" id="{FB7BDB0E-8B96-63F4-9144-DC79D20C8699}"/>
              </a:ext>
            </a:extLst>
          </p:cNvPr>
          <p:cNvSpPr/>
          <p:nvPr/>
        </p:nvSpPr>
        <p:spPr>
          <a:xfrm>
            <a:off x="0" y="1028541"/>
            <a:ext cx="12192000" cy="470476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56;g7ef1368a76_0_202">
            <a:extLst>
              <a:ext uri="{FF2B5EF4-FFF2-40B4-BE49-F238E27FC236}">
                <a16:creationId xmlns:a16="http://schemas.microsoft.com/office/drawing/2014/main" id="{AAD9F21F-BD6B-49E5-89E4-97F437DDEB6A}"/>
              </a:ext>
            </a:extLst>
          </p:cNvPr>
          <p:cNvSpPr txBox="1"/>
          <p:nvPr/>
        </p:nvSpPr>
        <p:spPr>
          <a:xfrm>
            <a:off x="2105100" y="1786023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000000"/>
              </a:buClr>
              <a:buSzPts val="3200"/>
            </a:pPr>
            <a:r>
              <a:rPr lang="fr-CA" sz="3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SAVE TIME</a:t>
            </a:r>
          </a:p>
          <a:p>
            <a:pPr lvl="0" algn="ctr">
              <a:buClr>
                <a:srgbClr val="000000"/>
              </a:buClr>
              <a:buSzPts val="3200"/>
            </a:pPr>
            <a:r>
              <a:rPr lang="fr-CA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Be </a:t>
            </a:r>
            <a:r>
              <a:rPr lang="fr-CA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strategic</a:t>
            </a:r>
            <a:r>
              <a:rPr lang="fr-CA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;-) </a:t>
            </a:r>
            <a:endParaRPr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357;g7ef1368a76_0_202">
            <a:extLst>
              <a:ext uri="{FF2B5EF4-FFF2-40B4-BE49-F238E27FC236}">
                <a16:creationId xmlns:a16="http://schemas.microsoft.com/office/drawing/2014/main" id="{2B9EC083-6314-AF1E-24C9-3AD9C1581B36}"/>
              </a:ext>
            </a:extLst>
          </p:cNvPr>
          <p:cNvSpPr txBox="1"/>
          <p:nvPr/>
        </p:nvSpPr>
        <p:spPr>
          <a:xfrm>
            <a:off x="1950966" y="2660550"/>
            <a:ext cx="9182607" cy="15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the recommendation they have on hand and motivate them to add products they would like for themselves or their family (e.g. eczema balm).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examples, share usage tips ++.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Quickly introduce other </a:t>
            </a:r>
            <a:r>
              <a:rPr lang="en-US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Davincia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collections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your gifts with purchase in front of everyone</a:t>
            </a:r>
            <a:endParaRPr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10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8;g71448ea08f_1_1">
            <a:extLst>
              <a:ext uri="{FF2B5EF4-FFF2-40B4-BE49-F238E27FC236}">
                <a16:creationId xmlns:a16="http://schemas.microsoft.com/office/drawing/2014/main" id="{5BD25FF4-3894-C9D9-9E6D-D4C4D51DA76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3653" t="20440" r="13208" b="19509"/>
          <a:stretch/>
        </p:blipFill>
        <p:spPr>
          <a:xfrm>
            <a:off x="4865132" y="1603401"/>
            <a:ext cx="2246729" cy="1844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9;g71448ea08f_1_1">
            <a:extLst>
              <a:ext uri="{FF2B5EF4-FFF2-40B4-BE49-F238E27FC236}">
                <a16:creationId xmlns:a16="http://schemas.microsoft.com/office/drawing/2014/main" id="{3E4926DE-BC20-C777-2102-1BD20C81F9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7970" y="832279"/>
            <a:ext cx="3320513" cy="3320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0;g71448ea08f_1_1">
            <a:extLst>
              <a:ext uri="{FF2B5EF4-FFF2-40B4-BE49-F238E27FC236}">
                <a16:creationId xmlns:a16="http://schemas.microsoft.com/office/drawing/2014/main" id="{AF5BFE0F-1614-5FD3-F07F-982B6F131FA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133" y="1097704"/>
            <a:ext cx="2856140" cy="28561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202;g71448ea08f_1_1">
            <a:extLst>
              <a:ext uri="{FF2B5EF4-FFF2-40B4-BE49-F238E27FC236}">
                <a16:creationId xmlns:a16="http://schemas.microsoft.com/office/drawing/2014/main" id="{CFEE6A1C-A79D-1107-C71E-68ABA5F297A8}"/>
              </a:ext>
            </a:extLst>
          </p:cNvPr>
          <p:cNvCxnSpPr>
            <a:cxnSpLocks/>
          </p:cNvCxnSpPr>
          <p:nvPr/>
        </p:nvCxnSpPr>
        <p:spPr>
          <a:xfrm rot="10800000" flipH="1">
            <a:off x="1162854" y="3733874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" name="Google Shape;203;g71448ea08f_1_1">
            <a:extLst>
              <a:ext uri="{FF2B5EF4-FFF2-40B4-BE49-F238E27FC236}">
                <a16:creationId xmlns:a16="http://schemas.microsoft.com/office/drawing/2014/main" id="{564116A8-AE60-0EBD-FCC3-5506A651A2FB}"/>
              </a:ext>
            </a:extLst>
          </p:cNvPr>
          <p:cNvCxnSpPr>
            <a:cxnSpLocks/>
          </p:cNvCxnSpPr>
          <p:nvPr/>
        </p:nvCxnSpPr>
        <p:spPr>
          <a:xfrm rot="10800000" flipH="1">
            <a:off x="4883147" y="372533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" name="Google Shape;204;g71448ea08f_1_1">
            <a:extLst>
              <a:ext uri="{FF2B5EF4-FFF2-40B4-BE49-F238E27FC236}">
                <a16:creationId xmlns:a16="http://schemas.microsoft.com/office/drawing/2014/main" id="{4FC481A7-4742-3695-EB5A-BD9A27F3D9DA}"/>
              </a:ext>
            </a:extLst>
          </p:cNvPr>
          <p:cNvCxnSpPr>
            <a:cxnSpLocks/>
          </p:cNvCxnSpPr>
          <p:nvPr/>
        </p:nvCxnSpPr>
        <p:spPr>
          <a:xfrm rot="10800000" flipH="1">
            <a:off x="8660897" y="3714534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96;g71448ea08f_1_1">
            <a:extLst>
              <a:ext uri="{FF2B5EF4-FFF2-40B4-BE49-F238E27FC236}">
                <a16:creationId xmlns:a16="http://schemas.microsoft.com/office/drawing/2014/main" id="{5EAFCEF0-F8F2-16F2-DA7F-B03889EB05D5}"/>
              </a:ext>
            </a:extLst>
          </p:cNvPr>
          <p:cNvSpPr txBox="1"/>
          <p:nvPr/>
        </p:nvSpPr>
        <p:spPr>
          <a:xfrm>
            <a:off x="4360262" y="4013322"/>
            <a:ext cx="3256470" cy="106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BUILDING RELATIONSHIPS &amp; LOYALTY</a:t>
            </a: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197;g71448ea08f_1_1">
            <a:extLst>
              <a:ext uri="{FF2B5EF4-FFF2-40B4-BE49-F238E27FC236}">
                <a16:creationId xmlns:a16="http://schemas.microsoft.com/office/drawing/2014/main" id="{0AF172E5-A2B5-D18F-F508-8BA50F864B08}"/>
              </a:ext>
            </a:extLst>
          </p:cNvPr>
          <p:cNvSpPr txBox="1"/>
          <p:nvPr/>
        </p:nvSpPr>
        <p:spPr>
          <a:xfrm>
            <a:off x="8465699" y="4013322"/>
            <a:ext cx="2669100" cy="106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ATTRACT NEW CUSTOMERS</a:t>
            </a: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201;g71448ea08f_1_1">
            <a:extLst>
              <a:ext uri="{FF2B5EF4-FFF2-40B4-BE49-F238E27FC236}">
                <a16:creationId xmlns:a16="http://schemas.microsoft.com/office/drawing/2014/main" id="{3E34927F-FE39-5FE9-A584-855278BB7F11}"/>
              </a:ext>
            </a:extLst>
          </p:cNvPr>
          <p:cNvSpPr txBox="1"/>
          <p:nvPr/>
        </p:nvSpPr>
        <p:spPr>
          <a:xfrm>
            <a:off x="883906" y="4013322"/>
            <a:ext cx="2627389" cy="106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 CHANCE TO MAKE SOME NOISE</a:t>
            </a: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874360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5;g7ef1368a76_0_202">
            <a:extLst>
              <a:ext uri="{FF2B5EF4-FFF2-40B4-BE49-F238E27FC236}">
                <a16:creationId xmlns:a16="http://schemas.microsoft.com/office/drawing/2014/main" id="{FB7BDB0E-8B96-63F4-9144-DC79D20C8699}"/>
              </a:ext>
            </a:extLst>
          </p:cNvPr>
          <p:cNvSpPr/>
          <p:nvPr/>
        </p:nvSpPr>
        <p:spPr>
          <a:xfrm>
            <a:off x="0" y="1028541"/>
            <a:ext cx="12192000" cy="470476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72;g7ef1368a76_0_184">
            <a:extLst>
              <a:ext uri="{FF2B5EF4-FFF2-40B4-BE49-F238E27FC236}">
                <a16:creationId xmlns:a16="http://schemas.microsoft.com/office/drawing/2014/main" id="{C29AEABB-9C21-0112-B0A5-1F68F5459EEF}"/>
              </a:ext>
            </a:extLst>
          </p:cNvPr>
          <p:cNvSpPr txBox="1"/>
          <p:nvPr/>
        </p:nvSpPr>
        <p:spPr>
          <a:xfrm>
            <a:off x="2105100" y="1880822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000000"/>
              </a:buClr>
              <a:buSzPts val="3200"/>
            </a:pPr>
            <a:r>
              <a:rPr lang="en-US" sz="3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SET THE DATE FOR THE NEXT VIP</a:t>
            </a:r>
            <a:endParaRPr sz="32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373;g7ef1368a76_0_184">
            <a:extLst>
              <a:ext uri="{FF2B5EF4-FFF2-40B4-BE49-F238E27FC236}">
                <a16:creationId xmlns:a16="http://schemas.microsoft.com/office/drawing/2014/main" id="{716986B3-A53C-A252-F796-7FF76987219D}"/>
              </a:ext>
            </a:extLst>
          </p:cNvPr>
          <p:cNvSpPr txBox="1"/>
          <p:nvPr/>
        </p:nvSpPr>
        <p:spPr>
          <a:xfrm>
            <a:off x="1300717" y="3016785"/>
            <a:ext cx="9590566" cy="10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PREPARE FOR THE NEXT VIP and offer your customers priority </a:t>
            </a:r>
            <a:b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(pass on a pre-booking list for them to enter their names)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them to invite friends to share the good news!</a:t>
            </a:r>
            <a:endParaRPr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11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8;g7ef1368a76_0_71">
            <a:extLst>
              <a:ext uri="{FF2B5EF4-FFF2-40B4-BE49-F238E27FC236}">
                <a16:creationId xmlns:a16="http://schemas.microsoft.com/office/drawing/2014/main" id="{E9D5C156-C1A7-277D-32A3-20EB1C331A8B}"/>
              </a:ext>
            </a:extLst>
          </p:cNvPr>
          <p:cNvSpPr txBox="1">
            <a:spLocks/>
          </p:cNvSpPr>
          <p:nvPr/>
        </p:nvSpPr>
        <p:spPr>
          <a:xfrm>
            <a:off x="2888250" y="1363577"/>
            <a:ext cx="6415500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FFFFFF"/>
              </a:buClr>
              <a:buSzPts val="3600"/>
              <a:buFont typeface="Arial"/>
              <a:buNone/>
            </a:pPr>
            <a:r>
              <a:rPr lang="fr-CA" sz="4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NEXT DAY</a:t>
            </a:r>
          </a:p>
        </p:txBody>
      </p:sp>
      <p:sp>
        <p:nvSpPr>
          <p:cNvPr id="3" name="Google Shape;379;g7ef1368a76_0_71">
            <a:extLst>
              <a:ext uri="{FF2B5EF4-FFF2-40B4-BE49-F238E27FC236}">
                <a16:creationId xmlns:a16="http://schemas.microsoft.com/office/drawing/2014/main" id="{BF2C2126-BC4D-F099-2D2A-DFABC678F800}"/>
              </a:ext>
            </a:extLst>
          </p:cNvPr>
          <p:cNvSpPr txBox="1"/>
          <p:nvPr/>
        </p:nvSpPr>
        <p:spPr>
          <a:xfrm>
            <a:off x="2126399" y="3047924"/>
            <a:ext cx="9006821" cy="2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5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your door prize draw live on your RS</a:t>
            </a:r>
          </a:p>
          <a:p>
            <a:pPr marL="457200" lvl="0" indent="-3111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5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them an opportunity to come back to your institute to pick up their gift</a:t>
            </a:r>
          </a:p>
          <a:p>
            <a:pPr marL="457200" lvl="0" indent="-3111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5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those who couldn't come salivate so they'll book the next date</a:t>
            </a:r>
          </a:p>
          <a:p>
            <a:pPr marL="457200" lvl="0" indent="-3111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5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the date of the next VIP to register there!</a:t>
            </a:r>
            <a:endParaRPr sz="15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247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212;g71448ea08f_1_16">
            <a:extLst>
              <a:ext uri="{FF2B5EF4-FFF2-40B4-BE49-F238E27FC236}">
                <a16:creationId xmlns:a16="http://schemas.microsoft.com/office/drawing/2014/main" id="{0E51463F-3746-D849-94C8-390004442E35}"/>
              </a:ext>
            </a:extLst>
          </p:cNvPr>
          <p:cNvCxnSpPr>
            <a:cxnSpLocks/>
          </p:cNvCxnSpPr>
          <p:nvPr/>
        </p:nvCxnSpPr>
        <p:spPr>
          <a:xfrm flipV="1">
            <a:off x="486875" y="4136148"/>
            <a:ext cx="2883105" cy="14085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" name="Google Shape;213;g71448ea08f_1_16">
            <a:extLst>
              <a:ext uri="{FF2B5EF4-FFF2-40B4-BE49-F238E27FC236}">
                <a16:creationId xmlns:a16="http://schemas.microsoft.com/office/drawing/2014/main" id="{5E23B83D-139A-91DE-4F5F-3DDAF4261AE0}"/>
              </a:ext>
            </a:extLst>
          </p:cNvPr>
          <p:cNvCxnSpPr>
            <a:cxnSpLocks/>
          </p:cNvCxnSpPr>
          <p:nvPr/>
        </p:nvCxnSpPr>
        <p:spPr>
          <a:xfrm flipV="1">
            <a:off x="4384696" y="4132128"/>
            <a:ext cx="3221272" cy="15737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" name="Google Shape;214;g71448ea08f_1_16">
            <a:extLst>
              <a:ext uri="{FF2B5EF4-FFF2-40B4-BE49-F238E27FC236}">
                <a16:creationId xmlns:a16="http://schemas.microsoft.com/office/drawing/2014/main" id="{C1CA2458-DB63-2CE9-036F-7DA4137EA6C7}"/>
              </a:ext>
            </a:extLst>
          </p:cNvPr>
          <p:cNvCxnSpPr>
            <a:cxnSpLocks/>
          </p:cNvCxnSpPr>
          <p:nvPr/>
        </p:nvCxnSpPr>
        <p:spPr>
          <a:xfrm flipV="1">
            <a:off x="8620683" y="4133836"/>
            <a:ext cx="2871599" cy="14029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" name="Google Shape;215;g71448ea08f_1_16">
            <a:extLst>
              <a:ext uri="{FF2B5EF4-FFF2-40B4-BE49-F238E27FC236}">
                <a16:creationId xmlns:a16="http://schemas.microsoft.com/office/drawing/2014/main" id="{3C0A5C99-9331-DFDE-1F69-018B0CB6EA2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0637" t="17415" r="20578" b="18836"/>
          <a:stretch/>
        </p:blipFill>
        <p:spPr>
          <a:xfrm>
            <a:off x="752527" y="1530111"/>
            <a:ext cx="2197932" cy="238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6;g71448ea08f_1_16">
            <a:extLst>
              <a:ext uri="{FF2B5EF4-FFF2-40B4-BE49-F238E27FC236}">
                <a16:creationId xmlns:a16="http://schemas.microsoft.com/office/drawing/2014/main" id="{FC02A72C-D22E-291A-BDF9-E0917FE30C1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7642" t="13294" r="21724" b="18668"/>
          <a:stretch/>
        </p:blipFill>
        <p:spPr>
          <a:xfrm>
            <a:off x="4888167" y="1366504"/>
            <a:ext cx="2415666" cy="2710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17;g71448ea08f_1_16">
            <a:extLst>
              <a:ext uri="{FF2B5EF4-FFF2-40B4-BE49-F238E27FC236}">
                <a16:creationId xmlns:a16="http://schemas.microsoft.com/office/drawing/2014/main" id="{7D455AD0-78FD-F425-8EB5-FE9528CC763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2460" t="16824" r="16501" b="15143"/>
          <a:stretch/>
        </p:blipFill>
        <p:spPr>
          <a:xfrm>
            <a:off x="8897112" y="1620746"/>
            <a:ext cx="2304288" cy="22068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9;g71448ea08f_1_16">
            <a:extLst>
              <a:ext uri="{FF2B5EF4-FFF2-40B4-BE49-F238E27FC236}">
                <a16:creationId xmlns:a16="http://schemas.microsoft.com/office/drawing/2014/main" id="{BD58988F-02FD-2C6A-FB31-5A3408CF3254}"/>
              </a:ext>
            </a:extLst>
          </p:cNvPr>
          <p:cNvSpPr txBox="1"/>
          <p:nvPr/>
        </p:nvSpPr>
        <p:spPr>
          <a:xfrm>
            <a:off x="4498782" y="4304811"/>
            <a:ext cx="2993100" cy="1227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PROMOTE YOUR PRODUCTS/SERVICES</a:t>
            </a:r>
            <a:endParaRPr sz="1800" b="0" i="0" u="none" strike="noStrike" cap="none" dirty="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15" name="Google Shape;210;g71448ea08f_1_16">
            <a:extLst>
              <a:ext uri="{FF2B5EF4-FFF2-40B4-BE49-F238E27FC236}">
                <a16:creationId xmlns:a16="http://schemas.microsoft.com/office/drawing/2014/main" id="{B6FE53BD-52AB-B7AB-A671-5EB2290DDB30}"/>
              </a:ext>
            </a:extLst>
          </p:cNvPr>
          <p:cNvSpPr txBox="1"/>
          <p:nvPr/>
        </p:nvSpPr>
        <p:spPr>
          <a:xfrm>
            <a:off x="8818971" y="4304811"/>
            <a:ext cx="2460570" cy="102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CALL TO ACTION</a:t>
            </a:r>
            <a:endParaRPr sz="1800" b="0" i="0" u="none" strike="noStrike" cap="none" dirty="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16" name="Google Shape;211;g71448ea08f_1_16">
            <a:extLst>
              <a:ext uri="{FF2B5EF4-FFF2-40B4-BE49-F238E27FC236}">
                <a16:creationId xmlns:a16="http://schemas.microsoft.com/office/drawing/2014/main" id="{7DE97672-5B22-7105-D925-A5C71B69B4B1}"/>
              </a:ext>
            </a:extLst>
          </p:cNvPr>
          <p:cNvSpPr txBox="1"/>
          <p:nvPr/>
        </p:nvSpPr>
        <p:spPr>
          <a:xfrm>
            <a:off x="654493" y="4292604"/>
            <a:ext cx="2394000" cy="117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CREATE mini REPRESENTATIVES</a:t>
            </a: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22449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30;g7ef1368a76_0_21">
            <a:extLst>
              <a:ext uri="{FF2B5EF4-FFF2-40B4-BE49-F238E27FC236}">
                <a16:creationId xmlns:a16="http://schemas.microsoft.com/office/drawing/2014/main" id="{33CFB25C-4BF7-F792-55C3-FEFB75A6B74F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t="2499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31;g7ef1368a76_0_21">
            <a:extLst>
              <a:ext uri="{FF2B5EF4-FFF2-40B4-BE49-F238E27FC236}">
                <a16:creationId xmlns:a16="http://schemas.microsoft.com/office/drawing/2014/main" id="{BF970C16-70BE-EB42-AD3B-7C5FCACEDEBC}"/>
              </a:ext>
            </a:extLst>
          </p:cNvPr>
          <p:cNvSpPr txBox="1">
            <a:spLocks/>
          </p:cNvSpPr>
          <p:nvPr/>
        </p:nvSpPr>
        <p:spPr>
          <a:xfrm>
            <a:off x="2667000" y="2430515"/>
            <a:ext cx="6858000" cy="933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FFFFFF"/>
              </a:buClr>
              <a:buSzPts val="3600"/>
              <a:buFont typeface="Arial"/>
              <a:buNone/>
            </a:pPr>
            <a:r>
              <a:rPr lang="fr-CA" sz="5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SET YOUR GOAL</a:t>
            </a:r>
          </a:p>
        </p:txBody>
      </p:sp>
      <p:sp>
        <p:nvSpPr>
          <p:cNvPr id="6" name="Google Shape;232;g7ef1368a76_0_21">
            <a:extLst>
              <a:ext uri="{FF2B5EF4-FFF2-40B4-BE49-F238E27FC236}">
                <a16:creationId xmlns:a16="http://schemas.microsoft.com/office/drawing/2014/main" id="{4F4A604E-4D1E-2D86-AA51-F8C59792E17C}"/>
              </a:ext>
            </a:extLst>
          </p:cNvPr>
          <p:cNvSpPr txBox="1"/>
          <p:nvPr/>
        </p:nvSpPr>
        <p:spPr>
          <a:xfrm>
            <a:off x="2624100" y="3762011"/>
            <a:ext cx="6943800" cy="203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2000" dirty="0">
              <a:solidFill>
                <a:schemeClr val="lt1"/>
              </a:solidFill>
              <a:latin typeface="Avenir Next LT Pro Light" panose="020B03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2000" dirty="0">
              <a:solidFill>
                <a:schemeClr val="lt1"/>
              </a:solidFill>
              <a:latin typeface="Avenir Next LT Pro Light" panose="020B03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2000" dirty="0">
              <a:solidFill>
                <a:schemeClr val="lt1"/>
              </a:solidFill>
              <a:latin typeface="Avenir Next LT Pro Light" panose="020B03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Avenir Next LT Pro Light" panose="020B0304020202020204" pitchFamily="34" charset="0"/>
              </a:rPr>
              <a:t>I sell 10 cures ⇀ I sell $15k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lt1"/>
              </a:solidFill>
              <a:latin typeface="Avenir Next LT Pro Light" panose="020B03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Avenir Next LT Pro Light" panose="020B0304020202020204" pitchFamily="34" charset="0"/>
              </a:rPr>
              <a:t>Highest VIP to date $54k/day to 3 estheticians</a:t>
            </a:r>
            <a:endParaRPr lang="fr" sz="2000" dirty="0">
              <a:solidFill>
                <a:schemeClr val="lt1"/>
              </a:solidFill>
              <a:latin typeface="Avenir Next LT Pro Light" panose="020B03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FFFF"/>
              </a:solidFill>
              <a:latin typeface="Avenir Next LT Pro Light" panose="020B0304020202020204" pitchFamily="34" charset="0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FFFF"/>
              </a:solidFill>
              <a:latin typeface="Avenir Next LT Pro Light" panose="020B0304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5255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1;g7ef1368a76_0_8">
            <a:extLst>
              <a:ext uri="{FF2B5EF4-FFF2-40B4-BE49-F238E27FC236}">
                <a16:creationId xmlns:a16="http://schemas.microsoft.com/office/drawing/2014/main" id="{80EE5D31-832A-DE66-8EE7-AB2C0DD06B9C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 t="5397" b="9198"/>
          <a:stretch/>
        </p:blipFill>
        <p:spPr>
          <a:xfrm>
            <a:off x="-1" y="0"/>
            <a:ext cx="12384505" cy="685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" name="Google Shape;252;g7ef1368a76_0_8">
            <a:extLst>
              <a:ext uri="{FF2B5EF4-FFF2-40B4-BE49-F238E27FC236}">
                <a16:creationId xmlns:a16="http://schemas.microsoft.com/office/drawing/2014/main" id="{8428D258-B0D8-EA2C-15AC-863B1DE0CDE0}"/>
              </a:ext>
            </a:extLst>
          </p:cNvPr>
          <p:cNvSpPr/>
          <p:nvPr/>
        </p:nvSpPr>
        <p:spPr>
          <a:xfrm>
            <a:off x="0" y="2908777"/>
            <a:ext cx="6794500" cy="6414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4" name="Google Shape;253;g7ef1368a76_0_8">
            <a:extLst>
              <a:ext uri="{FF2B5EF4-FFF2-40B4-BE49-F238E27FC236}">
                <a16:creationId xmlns:a16="http://schemas.microsoft.com/office/drawing/2014/main" id="{293D0D19-87E2-1BCF-5DC1-DAF1C7B681FA}"/>
              </a:ext>
            </a:extLst>
          </p:cNvPr>
          <p:cNvSpPr txBox="1">
            <a:spLocks/>
          </p:cNvSpPr>
          <p:nvPr/>
        </p:nvSpPr>
        <p:spPr>
          <a:xfrm>
            <a:off x="1143000" y="2657375"/>
            <a:ext cx="6858000" cy="839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fr-CA" sz="3000" dirty="0">
                <a:solidFill>
                  <a:srgbClr val="FFFFFF"/>
                </a:solidFill>
                <a:latin typeface="Avenir Next LT Pro Light"/>
                <a:ea typeface="Montserrat"/>
                <a:cs typeface="Montserrat"/>
                <a:sym typeface="Montserrat"/>
              </a:rPr>
              <a:t>TYPES OF EVENING EVENTS</a:t>
            </a:r>
            <a:endParaRPr lang="fr-FR" sz="3000" dirty="0">
              <a:solidFill>
                <a:srgbClr val="FFFFFF"/>
              </a:solidFill>
              <a:latin typeface="Avenir Next LT Pro Light"/>
              <a:ea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389728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3;g827823ed0f_0_0">
            <a:extLst>
              <a:ext uri="{FF2B5EF4-FFF2-40B4-BE49-F238E27FC236}">
                <a16:creationId xmlns:a16="http://schemas.microsoft.com/office/drawing/2014/main" id="{647ACB11-9682-605F-37EB-DC27C37D59FF}"/>
              </a:ext>
            </a:extLst>
          </p:cNvPr>
          <p:cNvSpPr txBox="1"/>
          <p:nvPr/>
        </p:nvSpPr>
        <p:spPr>
          <a:xfrm>
            <a:off x="577516" y="2856000"/>
            <a:ext cx="3673642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40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ONLINE VIP</a:t>
            </a:r>
            <a:endParaRPr sz="40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 2" descr="Une image contenant personne, intérieur, portable, équipement électronique&#10;&#10;Description générée automatiquement">
            <a:extLst>
              <a:ext uri="{FF2B5EF4-FFF2-40B4-BE49-F238E27FC236}">
                <a16:creationId xmlns:a16="http://schemas.microsoft.com/office/drawing/2014/main" id="{03B2E27E-4705-E335-50B2-E7B83ED1B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17"/>
          <a:stretch/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89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60;g7ef1368a76_0_100">
            <a:extLst>
              <a:ext uri="{FF2B5EF4-FFF2-40B4-BE49-F238E27FC236}">
                <a16:creationId xmlns:a16="http://schemas.microsoft.com/office/drawing/2014/main" id="{635079C4-6BD2-1DAD-26EC-B5A6A318271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9911" y="2302540"/>
            <a:ext cx="4856726" cy="315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72B3B29-F16B-9BE2-49BD-CC372A6A8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888" y="2302539"/>
            <a:ext cx="4719622" cy="3151277"/>
          </a:xfrm>
          <a:prstGeom prst="rect">
            <a:avLst/>
          </a:prstGeom>
        </p:spPr>
      </p:pic>
      <p:sp>
        <p:nvSpPr>
          <p:cNvPr id="7" name="Google Shape;259;g7ef1368a76_0_100">
            <a:extLst>
              <a:ext uri="{FF2B5EF4-FFF2-40B4-BE49-F238E27FC236}">
                <a16:creationId xmlns:a16="http://schemas.microsoft.com/office/drawing/2014/main" id="{D6F2626D-32D6-10EA-0712-9D901A92C793}"/>
              </a:ext>
            </a:extLst>
          </p:cNvPr>
          <p:cNvSpPr txBox="1"/>
          <p:nvPr/>
        </p:nvSpPr>
        <p:spPr>
          <a:xfrm>
            <a:off x="1435163" y="1031573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COCKTAIL STYLE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7EFA2E-6829-BC99-6387-30B16B2E6CDB}"/>
              </a:ext>
            </a:extLst>
          </p:cNvPr>
          <p:cNvSpPr txBox="1"/>
          <p:nvPr/>
        </p:nvSpPr>
        <p:spPr>
          <a:xfrm>
            <a:off x="6792888" y="1127185"/>
            <a:ext cx="42992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CONFERENCE STYLE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51507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2;g7199094b5f_0_36">
            <a:extLst>
              <a:ext uri="{FF2B5EF4-FFF2-40B4-BE49-F238E27FC236}">
                <a16:creationId xmlns:a16="http://schemas.microsoft.com/office/drawing/2014/main" id="{BAC89468-C1DD-B18E-22C4-5B4F7AAD03F0}"/>
              </a:ext>
            </a:extLst>
          </p:cNvPr>
          <p:cNvSpPr txBox="1"/>
          <p:nvPr/>
        </p:nvSpPr>
        <p:spPr>
          <a:xfrm>
            <a:off x="304799" y="2282999"/>
            <a:ext cx="3721769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SzPts val="3000"/>
            </a:pPr>
            <a:r>
              <a:rPr lang="fr-CA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BACHELORETTE STYLE* </a:t>
            </a:r>
          </a:p>
          <a:p>
            <a:pPr algn="ctr">
              <a:buClr>
                <a:srgbClr val="000000"/>
              </a:buClr>
              <a:buSzPts val="3000"/>
            </a:pPr>
            <a:r>
              <a:rPr lang="fr-CA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GIRLS' PARTY*</a:t>
            </a:r>
            <a:endParaRPr lang="fr-CA" sz="300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  <a:p>
            <a:pPr algn="ctr">
              <a:buClr>
                <a:srgbClr val="000000"/>
              </a:buClr>
              <a:buSzPts val="3000"/>
            </a:pPr>
            <a:r>
              <a:rPr lang="fr-CA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OFFICE PARTY *</a:t>
            </a:r>
            <a:endParaRPr sz="2775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8" name="Google Shape;293;g7199094b5f_0_36">
            <a:extLst>
              <a:ext uri="{FF2B5EF4-FFF2-40B4-BE49-F238E27FC236}">
                <a16:creationId xmlns:a16="http://schemas.microsoft.com/office/drawing/2014/main" id="{A45FB4A0-2B6C-9AEA-8C10-BC037F4FD78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54905" y="976145"/>
            <a:ext cx="7411838" cy="49057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755113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696dde3-4159-4e30-84b1-51390de08552" xsi:nil="true"/>
    <lcf76f155ced4ddcb4097134ff3c332f xmlns="f9c42a6b-4929-47d0-9205-778e150b9b8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ABE9CC85D9B54A9E39714D4979C3A2" ma:contentTypeVersion="20" ma:contentTypeDescription="Crée un document." ma:contentTypeScope="" ma:versionID="4a6735d507d01c9c71fca406b6c457f6">
  <xsd:schema xmlns:xsd="http://www.w3.org/2001/XMLSchema" xmlns:xs="http://www.w3.org/2001/XMLSchema" xmlns:p="http://schemas.microsoft.com/office/2006/metadata/properties" xmlns:ns2="f9c42a6b-4929-47d0-9205-778e150b9b8c" xmlns:ns3="3696dde3-4159-4e30-84b1-51390de08552" targetNamespace="http://schemas.microsoft.com/office/2006/metadata/properties" ma:root="true" ma:fieldsID="f76327c3c84723003c267dc57b462991" ns2:_="" ns3:_="">
    <xsd:import namespace="f9c42a6b-4929-47d0-9205-778e150b9b8c"/>
    <xsd:import namespace="3696dde3-4159-4e30-84b1-51390de085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c42a6b-4929-47d0-9205-778e150b9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0b1cec6-9937-4f8c-b1a0-21ba6f197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6dde3-4159-4e30-84b1-51390de0855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50bb7ee-1e78-4b45-9ba4-ef0c1baa02d1}" ma:internalName="TaxCatchAll" ma:showField="CatchAllData" ma:web="3696dde3-4159-4e30-84b1-51390de085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DBEC67-FCCF-45C9-AA9D-5AF4D2E05994}">
  <ds:schemaRefs>
    <ds:schemaRef ds:uri="http://schemas.microsoft.com/office/2006/metadata/properties"/>
    <ds:schemaRef ds:uri="http://schemas.microsoft.com/office/infopath/2007/PartnerControls"/>
    <ds:schemaRef ds:uri="3696dde3-4159-4e30-84b1-51390de08552"/>
    <ds:schemaRef ds:uri="f9c42a6b-4929-47d0-9205-778e150b9b8c"/>
  </ds:schemaRefs>
</ds:datastoreItem>
</file>

<file path=customXml/itemProps2.xml><?xml version="1.0" encoding="utf-8"?>
<ds:datastoreItem xmlns:ds="http://schemas.openxmlformats.org/officeDocument/2006/customXml" ds:itemID="{3D34B555-1670-4B14-A58E-1C8C2BDED2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c42a6b-4929-47d0-9205-778e150b9b8c"/>
    <ds:schemaRef ds:uri="3696dde3-4159-4e30-84b1-51390de085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7F431C-D0B7-4EE1-92F0-B0F396DA0D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</TotalTime>
  <Words>1382</Words>
  <Application>Microsoft Office PowerPoint</Application>
  <PresentationFormat>Grand écran</PresentationFormat>
  <Paragraphs>185</Paragraphs>
  <Slides>31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9" baseType="lpstr">
      <vt:lpstr>Aptos</vt:lpstr>
      <vt:lpstr>Aptos Display</vt:lpstr>
      <vt:lpstr>Arial</vt:lpstr>
      <vt:lpstr>Avenir Next LT Pro Light</vt:lpstr>
      <vt:lpstr>Montserrat</vt:lpstr>
      <vt:lpstr>Montserrat ExtraLight</vt:lpstr>
      <vt:lpstr>Museo Sans Cyrl 100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Marketing</dc:creator>
  <cp:lastModifiedBy>Marketing</cp:lastModifiedBy>
  <cp:revision>175</cp:revision>
  <dcterms:created xsi:type="dcterms:W3CDTF">2024-03-14T12:44:11Z</dcterms:created>
  <dcterms:modified xsi:type="dcterms:W3CDTF">2024-03-18T12:54:34Z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0x01010088ABE9CC85D9B54A9E39714D4979C3A2</vt:lpwstr>
  </property>
  <property fmtid="{D5CDD505-2E9C-101B-9397-08002B2CF9AE}" pid="3" name="MediaServiceImageTags">
    <vt:lpwstr/>
  </property>
</Properties>
</file>