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CB_513195F6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65" r:id="rId6"/>
  </p:sldMasterIdLst>
  <p:notesMasterIdLst>
    <p:notesMasterId r:id="rId39"/>
  </p:notesMasterIdLst>
  <p:sldIdLst>
    <p:sldId id="284" r:id="rId7"/>
    <p:sldId id="257" r:id="rId8"/>
    <p:sldId id="258" r:id="rId9"/>
    <p:sldId id="259" r:id="rId10"/>
    <p:sldId id="446" r:id="rId11"/>
    <p:sldId id="286" r:id="rId12"/>
    <p:sldId id="264" r:id="rId13"/>
    <p:sldId id="441" r:id="rId14"/>
    <p:sldId id="269" r:id="rId15"/>
    <p:sldId id="270" r:id="rId16"/>
    <p:sldId id="263" r:id="rId17"/>
    <p:sldId id="443" r:id="rId18"/>
    <p:sldId id="449" r:id="rId19"/>
    <p:sldId id="458" r:id="rId20"/>
    <p:sldId id="459" r:id="rId21"/>
    <p:sldId id="461" r:id="rId22"/>
    <p:sldId id="265" r:id="rId23"/>
    <p:sldId id="266" r:id="rId24"/>
    <p:sldId id="448" r:id="rId25"/>
    <p:sldId id="267" r:id="rId26"/>
    <p:sldId id="457" r:id="rId27"/>
    <p:sldId id="282" r:id="rId28"/>
    <p:sldId id="447" r:id="rId29"/>
    <p:sldId id="268" r:id="rId30"/>
    <p:sldId id="445" r:id="rId31"/>
    <p:sldId id="455" r:id="rId32"/>
    <p:sldId id="271" r:id="rId33"/>
    <p:sldId id="273" r:id="rId34"/>
    <p:sldId id="276" r:id="rId35"/>
    <p:sldId id="456" r:id="rId36"/>
    <p:sldId id="278" r:id="rId37"/>
    <p:sldId id="279" r:id="rId38"/>
  </p:sldIdLst>
  <p:sldSz cx="9144000" cy="5143500" type="screen16x9"/>
  <p:notesSz cx="6858000" cy="9144000"/>
  <p:embeddedFontLst>
    <p:embeddedFont>
      <p:font typeface="Avenir Next LT Pro Light" panose="020B0304020202020204" pitchFamily="34" charset="0"/>
      <p:regular r:id="rId40"/>
      <p: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ExtraLight" panose="00000300000000000000" pitchFamily="2" charset="0"/>
      <p:regular r:id="rId50"/>
      <p:bold r:id="rId51"/>
      <p:italic r:id="rId52"/>
      <p:boldItalic r:id="rId53"/>
    </p:embeddedFont>
    <p:embeddedFont>
      <p:font typeface="Segoe UI Historic" panose="020B0502040204020203" pitchFamily="3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CaZVNjtJtMsLKmG9wP/6tU6mDK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E06867-3211-428C-7AA3-699EF53559F9}" name="Nathalie Forget" initials="NF" userId="S::nforget@davincia.ca::18b423d5-3643-42b1-bc45-da1d16e4eef5" providerId="AD"/>
  <p188:author id="{53828A75-B63E-6DC0-8853-C469818A0DF3}" name="Marketing" initials="" userId="S::Marketing@davincia.ca::08e0f8e7-47d3-4a8a-85b6-85fe09b2c2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642FA3-5494-418F-AF73-9FB608DEBDC2}" v="20" dt="2024-03-17T22:36:54.213"/>
    <p1510:client id="{B9F91AF6-DD3A-4517-3914-4A2DF9E4C57C}" v="530" dt="2024-03-18T12:47:38.896"/>
  </p1510:revLst>
</p1510:revInfo>
</file>

<file path=ppt/tableStyles.xml><?xml version="1.0" encoding="utf-8"?>
<a:tblStyleLst xmlns:a="http://schemas.openxmlformats.org/drawingml/2006/main" def="{7E81D224-28A8-4C1C-BF6A-FC39A093E432}">
  <a:tblStyle styleId="{7E81D224-28A8-4C1C-BF6A-FC39A093E4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943" autoAdjust="0"/>
  </p:normalViewPr>
  <p:slideViewPr>
    <p:cSldViewPr snapToGrid="0">
      <p:cViewPr varScale="1">
        <p:scale>
          <a:sx n="94" d="100"/>
          <a:sy n="94" d="100"/>
        </p:scale>
        <p:origin x="331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7.fntdata"/><Relationship Id="rId67" Type="http://customschemas.google.com/relationships/presentationmetadata" Target="meta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eting" userId="S::marketing@davincia.ca::08e0f8e7-47d3-4a8a-85b6-85fe09b2c260" providerId="AD" clId="Web-{274F0A55-8693-8A99-7ABC-7EC51980B771}"/>
    <pc:docChg chg="modSld">
      <pc:chgData name="Marketing" userId="S::marketing@davincia.ca::08e0f8e7-47d3-4a8a-85b6-85fe09b2c260" providerId="AD" clId="Web-{274F0A55-8693-8A99-7ABC-7EC51980B771}" dt="2023-09-06T12:27:36.792" v="103" actId="14100"/>
      <pc:docMkLst>
        <pc:docMk/>
      </pc:docMkLst>
      <pc:sldChg chg="delCm">
        <pc:chgData name="Marketing" userId="S::marketing@davincia.ca::08e0f8e7-47d3-4a8a-85b6-85fe09b2c260" providerId="AD" clId="Web-{274F0A55-8693-8A99-7ABC-7EC51980B771}" dt="2023-09-06T12:17:46.587" v="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274F0A55-8693-8A99-7ABC-7EC51980B771}" dt="2023-09-06T12:17:46.587" v="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addSp delSp modSp">
        <pc:chgData name="Marketing" userId="S::marketing@davincia.ca::08e0f8e7-47d3-4a8a-85b6-85fe09b2c260" providerId="AD" clId="Web-{274F0A55-8693-8A99-7ABC-7EC51980B771}" dt="2023-09-06T12:27:36.792" v="103" actId="14100"/>
        <pc:sldMkLst>
          <pc:docMk/>
          <pc:sldMk cId="3858449551" sldId="445"/>
        </pc:sldMkLst>
        <pc:spChg chg="add del mod">
          <ac:chgData name="Marketing" userId="S::marketing@davincia.ca::08e0f8e7-47d3-4a8a-85b6-85fe09b2c260" providerId="AD" clId="Web-{274F0A55-8693-8A99-7ABC-7EC51980B771}" dt="2023-09-06T12:26:53.698" v="93"/>
          <ac:spMkLst>
            <pc:docMk/>
            <pc:sldMk cId="3858449551" sldId="445"/>
            <ac:spMk id="7" creationId="{F10ECA60-3831-DB5B-25A7-95D84A44BFF5}"/>
          </ac:spMkLst>
        </pc:spChg>
        <pc:spChg chg="mod">
          <ac:chgData name="Marketing" userId="S::marketing@davincia.ca::08e0f8e7-47d3-4a8a-85b6-85fe09b2c260" providerId="AD" clId="Web-{274F0A55-8693-8A99-7ABC-7EC51980B771}" dt="2023-09-06T12:27:22.182" v="100" actId="20577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Marketing" userId="S::marketing@davincia.ca::08e0f8e7-47d3-4a8a-85b6-85fe09b2c260" providerId="AD" clId="Web-{274F0A55-8693-8A99-7ABC-7EC51980B771}" dt="2023-09-06T12:20:54.213" v="21" actId="14100"/>
          <ac:spMkLst>
            <pc:docMk/>
            <pc:sldMk cId="3858449551" sldId="445"/>
            <ac:spMk id="289" creationId="{00000000-0000-0000-0000-000000000000}"/>
          </ac:spMkLst>
        </pc:spChg>
        <pc:picChg chg="add del mod ord">
          <ac:chgData name="Marketing" userId="S::marketing@davincia.ca::08e0f8e7-47d3-4a8a-85b6-85fe09b2c260" providerId="AD" clId="Web-{274F0A55-8693-8A99-7ABC-7EC51980B771}" dt="2023-09-06T12:26:42.526" v="87"/>
          <ac:picMkLst>
            <pc:docMk/>
            <pc:sldMk cId="3858449551" sldId="445"/>
            <ac:picMk id="2" creationId="{B355EB36-B798-082F-8F0B-5BE73DC43036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4:24.713" v="68"/>
          <ac:picMkLst>
            <pc:docMk/>
            <pc:sldMk cId="3858449551" sldId="445"/>
            <ac:picMk id="3" creationId="{427E3EE1-3F58-3E96-7670-F05DA7BA9398}"/>
          </ac:picMkLst>
        </pc:picChg>
        <pc:picChg chg="add del mod ord modCrop">
          <ac:chgData name="Marketing" userId="S::marketing@davincia.ca::08e0f8e7-47d3-4a8a-85b6-85fe09b2c260" providerId="AD" clId="Web-{274F0A55-8693-8A99-7ABC-7EC51980B771}" dt="2023-09-06T12:24:07.604" v="66"/>
          <ac:picMkLst>
            <pc:docMk/>
            <pc:sldMk cId="3858449551" sldId="445"/>
            <ac:picMk id="4" creationId="{F77282DE-AAFE-FE65-6510-C2D4A0E47B84}"/>
          </ac:picMkLst>
        </pc:picChg>
        <pc:picChg chg="add del mod modCrop">
          <ac:chgData name="Marketing" userId="S::marketing@davincia.ca::08e0f8e7-47d3-4a8a-85b6-85fe09b2c260" providerId="AD" clId="Web-{274F0A55-8693-8A99-7ABC-7EC51980B771}" dt="2023-09-06T12:27:30.323" v="102"/>
          <ac:picMkLst>
            <pc:docMk/>
            <pc:sldMk cId="3858449551" sldId="445"/>
            <ac:picMk id="6" creationId="{C7799EE7-1DAB-1E4F-74C0-ACC9FF1B68AB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36.792" v="103" actId="14100"/>
          <ac:picMkLst>
            <pc:docMk/>
            <pc:sldMk cId="3858449551" sldId="445"/>
            <ac:picMk id="8" creationId="{A07486FD-261D-11FD-DDFD-A3BC5EB7452A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04.151" v="98" actId="1076"/>
          <ac:picMkLst>
            <pc:docMk/>
            <pc:sldMk cId="3858449551" sldId="445"/>
            <ac:picMk id="10" creationId="{93872447-8FC9-591A-102C-7DFE4BF2F92C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2:37.400" v="44"/>
          <ac:picMkLst>
            <pc:docMk/>
            <pc:sldMk cId="3858449551" sldId="445"/>
            <ac:picMk id="284" creationId="{00000000-0000-0000-0000-000000000000}"/>
          </ac:picMkLst>
        </pc:picChg>
        <pc:picChg chg="del mod">
          <ac:chgData name="Marketing" userId="S::marketing@davincia.ca::08e0f8e7-47d3-4a8a-85b6-85fe09b2c260" providerId="AD" clId="Web-{274F0A55-8693-8A99-7ABC-7EC51980B771}" dt="2023-09-06T12:21:11.978" v="24"/>
          <ac:picMkLst>
            <pc:docMk/>
            <pc:sldMk cId="3858449551" sldId="445"/>
            <ac:picMk id="285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400" v="6"/>
          <ac:picMkLst>
            <pc:docMk/>
            <pc:sldMk cId="3858449551" sldId="445"/>
            <ac:picMk id="287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353" v="5"/>
          <ac:picMkLst>
            <pc:docMk/>
            <pc:sldMk cId="3858449551" sldId="445"/>
            <ac:picMk id="288" creationId="{00000000-0000-0000-0000-000000000000}"/>
          </ac:picMkLst>
        </pc:picChg>
      </pc:sldChg>
    </pc:docChg>
  </pc:docChgLst>
  <pc:docChgLst>
    <pc:chgData name="Nathalie Forget" userId="18b423d5-3643-42b1-bc45-da1d16e4eef5" providerId="ADAL" clId="{3D642FA3-5494-418F-AF73-9FB608DEBDC2}"/>
    <pc:docChg chg="undo custSel addSld delSld modSld">
      <pc:chgData name="Nathalie Forget" userId="18b423d5-3643-42b1-bc45-da1d16e4eef5" providerId="ADAL" clId="{3D642FA3-5494-418F-AF73-9FB608DEBDC2}" dt="2024-03-17T22:41:18.271" v="2223" actId="20577"/>
      <pc:docMkLst>
        <pc:docMk/>
      </pc:docMkLst>
      <pc:sldChg chg="addSp delSp modSp modTransition modAnim">
        <pc:chgData name="Nathalie Forget" userId="18b423d5-3643-42b1-bc45-da1d16e4eef5" providerId="ADAL" clId="{3D642FA3-5494-418F-AF73-9FB608DEBDC2}" dt="2024-03-17T22:34:18.943" v="2201"/>
        <pc:sldMkLst>
          <pc:docMk/>
          <pc:sldMk cId="0" sldId="257"/>
        </pc:sldMkLst>
        <pc:picChg chg="add del mod">
          <ac:chgData name="Nathalie Forget" userId="18b423d5-3643-42b1-bc45-da1d16e4eef5" providerId="ADAL" clId="{3D642FA3-5494-418F-AF73-9FB608DEBDC2}" dt="2024-03-17T21:29:24.584" v="2193"/>
          <ac:picMkLst>
            <pc:docMk/>
            <pc:sldMk cId="0" sldId="257"/>
            <ac:picMk id="6" creationId="{C5CB57F8-1962-4D58-18D3-D6ACC65DF5CE}"/>
          </ac:picMkLst>
        </pc:picChg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57"/>
            <ac:picMk id="9" creationId="{5AE7E272-24AD-961A-E0B7-EC60BBA9F4A7}"/>
          </ac:picMkLst>
        </pc:picChg>
        <pc:picChg chg="add del mod">
          <ac:chgData name="Nathalie Forget" userId="18b423d5-3643-42b1-bc45-da1d16e4eef5" providerId="ADAL" clId="{3D642FA3-5494-418F-AF73-9FB608DEBDC2}" dt="2024-03-17T22:16:21.405" v="2199"/>
          <ac:picMkLst>
            <pc:docMk/>
            <pc:sldMk cId="0" sldId="257"/>
            <ac:picMk id="13" creationId="{4B179E1C-D39D-6F0B-25E3-2D5827CE6DCF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57"/>
            <ac:picMk id="16" creationId="{FA804947-685D-A603-1A29-02CC6EAB0D1A}"/>
          </ac:picMkLst>
        </pc:picChg>
      </pc:sldChg>
      <pc:sldChg chg="addSp delSp modSp modTransition modAnim">
        <pc:chgData name="Nathalie Forget" userId="18b423d5-3643-42b1-bc45-da1d16e4eef5" providerId="ADAL" clId="{3D642FA3-5494-418F-AF73-9FB608DEBDC2}" dt="2024-03-17T22:34:18.943" v="2201"/>
        <pc:sldMkLst>
          <pc:docMk/>
          <pc:sldMk cId="0" sldId="258"/>
        </pc:sldMkLst>
        <pc:picChg chg="add del mod">
          <ac:chgData name="Nathalie Forget" userId="18b423d5-3643-42b1-bc45-da1d16e4eef5" providerId="ADAL" clId="{3D642FA3-5494-418F-AF73-9FB608DEBDC2}" dt="2024-03-17T21:29:24.584" v="2193"/>
          <ac:picMkLst>
            <pc:docMk/>
            <pc:sldMk cId="0" sldId="258"/>
            <ac:picMk id="3" creationId="{2AC6DC1D-8A20-2265-DF37-E8F5B3DAC1FC}"/>
          </ac:picMkLst>
        </pc:picChg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58"/>
            <ac:picMk id="6" creationId="{593907E0-B1A1-2414-76D3-AA5C246E4B04}"/>
          </ac:picMkLst>
        </pc:picChg>
        <pc:picChg chg="add del mod">
          <ac:chgData name="Nathalie Forget" userId="18b423d5-3643-42b1-bc45-da1d16e4eef5" providerId="ADAL" clId="{3D642FA3-5494-418F-AF73-9FB608DEBDC2}" dt="2024-03-17T22:16:21.405" v="2199"/>
          <ac:picMkLst>
            <pc:docMk/>
            <pc:sldMk cId="0" sldId="258"/>
            <ac:picMk id="8" creationId="{2ADE2BCD-C2CE-11F9-FDFD-A02AD34E732D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58"/>
            <ac:picMk id="11" creationId="{314C126C-E832-A9F3-B841-0C26B7AF0996}"/>
          </ac:picMkLst>
        </pc:picChg>
      </pc:sldChg>
      <pc:sldChg chg="addSp delSp modSp modTransition modAnim">
        <pc:chgData name="Nathalie Forget" userId="18b423d5-3643-42b1-bc45-da1d16e4eef5" providerId="ADAL" clId="{3D642FA3-5494-418F-AF73-9FB608DEBDC2}" dt="2024-03-17T22:34:18.943" v="2201"/>
        <pc:sldMkLst>
          <pc:docMk/>
          <pc:sldMk cId="0" sldId="259"/>
        </pc:sldMkLst>
        <pc:picChg chg="add del mod">
          <ac:chgData name="Nathalie Forget" userId="18b423d5-3643-42b1-bc45-da1d16e4eef5" providerId="ADAL" clId="{3D642FA3-5494-418F-AF73-9FB608DEBDC2}" dt="2024-03-17T21:29:24.584" v="2193"/>
          <ac:picMkLst>
            <pc:docMk/>
            <pc:sldMk cId="0" sldId="259"/>
            <ac:picMk id="3" creationId="{FB41A875-C3CC-E2E9-5FF1-8FD2F27EDA13}"/>
          </ac:picMkLst>
        </pc:picChg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59"/>
            <ac:picMk id="8" creationId="{25E69237-A38F-B2B8-45C1-5B2FDEC0FB03}"/>
          </ac:picMkLst>
        </pc:picChg>
        <pc:picChg chg="add del mod">
          <ac:chgData name="Nathalie Forget" userId="18b423d5-3643-42b1-bc45-da1d16e4eef5" providerId="ADAL" clId="{3D642FA3-5494-418F-AF73-9FB608DEBDC2}" dt="2024-03-17T22:16:21.405" v="2199"/>
          <ac:picMkLst>
            <pc:docMk/>
            <pc:sldMk cId="0" sldId="259"/>
            <ac:picMk id="10" creationId="{13C055A9-A342-EAAC-73E4-CB4DA1E9843B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59"/>
            <ac:picMk id="13" creationId="{941D4D4F-AE68-4ED4-FB4F-DC7F5AC721D5}"/>
          </ac:picMkLst>
        </pc:picChg>
      </pc:sldChg>
      <pc:sldChg chg="addSp delSp modSp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0" sldId="263"/>
        </pc:sldMkLst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63"/>
            <ac:picMk id="3" creationId="{D8745CC3-844C-F30A-3063-2084871CEDC8}"/>
          </ac:picMkLst>
        </pc:picChg>
      </pc:sldChg>
      <pc:sldChg chg="addSp delSp modSp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0" sldId="264"/>
        </pc:sldMkLst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64"/>
            <ac:picMk id="4" creationId="{84079F81-01BE-0843-CFE3-F154E31B6AF9}"/>
          </ac:picMkLst>
        </pc:picChg>
        <pc:picChg chg="add del mod">
          <ac:chgData name="Nathalie Forget" userId="18b423d5-3643-42b1-bc45-da1d16e4eef5" providerId="ADAL" clId="{3D642FA3-5494-418F-AF73-9FB608DEBDC2}" dt="2024-03-17T22:16:21.405" v="2199"/>
          <ac:picMkLst>
            <pc:docMk/>
            <pc:sldMk cId="0" sldId="264"/>
            <ac:picMk id="6" creationId="{B6551F82-26D6-BDC4-879B-2E3B44D4248A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64"/>
            <ac:picMk id="11" creationId="{8CA2B69B-3D83-550A-B26D-D7EB00F8931E}"/>
          </ac:picMkLst>
        </pc:picChg>
      </pc:sldChg>
      <pc:sldChg chg="modSp mod 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65"/>
        </pc:sldMkLst>
        <pc:spChg chg="mod">
          <ac:chgData name="Nathalie Forget" userId="18b423d5-3643-42b1-bc45-da1d16e4eef5" providerId="ADAL" clId="{3D642FA3-5494-418F-AF73-9FB608DEBDC2}" dt="2024-03-17T21:04:06.803" v="1263" actId="20577"/>
          <ac:spMkLst>
            <pc:docMk/>
            <pc:sldMk cId="0" sldId="265"/>
            <ac:spMk id="262" creationId="{00000000-0000-0000-0000-000000000000}"/>
          </ac:spMkLst>
        </pc:spChg>
      </pc:sldChg>
      <pc:sldChg chg="modSp mod 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66"/>
        </pc:sldMkLst>
        <pc:spChg chg="mod">
          <ac:chgData name="Nathalie Forget" userId="18b423d5-3643-42b1-bc45-da1d16e4eef5" providerId="ADAL" clId="{3D642FA3-5494-418F-AF73-9FB608DEBDC2}" dt="2024-03-14T05:42:21.699" v="116" actId="1076"/>
          <ac:spMkLst>
            <pc:docMk/>
            <pc:sldMk cId="0" sldId="266"/>
            <ac:spMk id="270" creationId="{00000000-0000-0000-0000-000000000000}"/>
          </ac:spMkLst>
        </pc:spChg>
      </pc:sldChg>
      <pc:sldChg chg="modSp mod 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67"/>
        </pc:sldMkLst>
        <pc:spChg chg="mod">
          <ac:chgData name="Nathalie Forget" userId="18b423d5-3643-42b1-bc45-da1d16e4eef5" providerId="ADAL" clId="{3D642FA3-5494-418F-AF73-9FB608DEBDC2}" dt="2024-03-17T21:22:23.500" v="1992" actId="20577"/>
          <ac:spMkLst>
            <pc:docMk/>
            <pc:sldMk cId="0" sldId="267"/>
            <ac:spMk id="278" creationId="{00000000-0000-0000-0000-000000000000}"/>
          </ac:spMkLst>
        </pc:spChg>
      </pc:sldChg>
      <pc:sldChg chg="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68"/>
        </pc:sldMkLst>
      </pc:sldChg>
      <pc:sldChg chg="addSp delSp modSp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0" sldId="269"/>
        </pc:sldMkLst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69"/>
            <ac:picMk id="3" creationId="{7DE09E2C-5684-7C8B-95DA-48A98CB2038D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69"/>
            <ac:picMk id="5" creationId="{76D6BFA6-9FCB-5DFB-6668-CB96C5FD1E20}"/>
          </ac:picMkLst>
        </pc:picChg>
      </pc:sldChg>
      <pc:sldChg chg="addSp delSp modSp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0" sldId="270"/>
        </pc:sldMkLst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70"/>
            <ac:picMk id="3" creationId="{9D86DC5B-7666-0608-601F-A2B92E70AC8D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70"/>
            <ac:picMk id="5" creationId="{FF891FB6-76EB-700E-E3AE-81F33A8428B0}"/>
          </ac:picMkLst>
        </pc:picChg>
      </pc:sldChg>
      <pc:sldChg chg="modSp mod 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71"/>
        </pc:sldMkLst>
        <pc:spChg chg="mod">
          <ac:chgData name="Nathalie Forget" userId="18b423d5-3643-42b1-bc45-da1d16e4eef5" providerId="ADAL" clId="{3D642FA3-5494-418F-AF73-9FB608DEBDC2}" dt="2024-03-17T21:24:28.438" v="2069" actId="20577"/>
          <ac:spMkLst>
            <pc:docMk/>
            <pc:sldMk cId="0" sldId="271"/>
            <ac:spMk id="316" creationId="{00000000-0000-0000-0000-000000000000}"/>
          </ac:spMkLst>
        </pc:spChg>
      </pc:sldChg>
      <pc:sldChg chg="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73"/>
        </pc:sldMkLst>
      </pc:sldChg>
      <pc:sldChg chg="modTransition modNotesTx">
        <pc:chgData name="Nathalie Forget" userId="18b423d5-3643-42b1-bc45-da1d16e4eef5" providerId="ADAL" clId="{3D642FA3-5494-418F-AF73-9FB608DEBDC2}" dt="2024-03-17T22:34:18.943" v="2201"/>
        <pc:sldMkLst>
          <pc:docMk/>
          <pc:sldMk cId="0" sldId="276"/>
        </pc:sldMkLst>
      </pc:sldChg>
      <pc:sldChg chg="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78"/>
        </pc:sldMkLst>
      </pc:sldChg>
      <pc:sldChg chg="modTransition">
        <pc:chgData name="Nathalie Forget" userId="18b423d5-3643-42b1-bc45-da1d16e4eef5" providerId="ADAL" clId="{3D642FA3-5494-418F-AF73-9FB608DEBDC2}" dt="2024-03-17T22:34:18.943" v="2201"/>
        <pc:sldMkLst>
          <pc:docMk/>
          <pc:sldMk cId="0" sldId="279"/>
        </pc:sldMkLst>
      </pc:sldChg>
      <pc:sldChg chg="modSp mod modTransition addCm modNotesTx">
        <pc:chgData name="Nathalie Forget" userId="18b423d5-3643-42b1-bc45-da1d16e4eef5" providerId="ADAL" clId="{3D642FA3-5494-418F-AF73-9FB608DEBDC2}" dt="2024-03-17T22:34:18.943" v="2201"/>
        <pc:sldMkLst>
          <pc:docMk/>
          <pc:sldMk cId="2773536165" sldId="282"/>
        </pc:sldMkLst>
        <pc:spChg chg="mod">
          <ac:chgData name="Nathalie Forget" userId="18b423d5-3643-42b1-bc45-da1d16e4eef5" providerId="ADAL" clId="{3D642FA3-5494-418F-AF73-9FB608DEBDC2}" dt="2024-03-15T16:48:30.975" v="608" actId="20577"/>
          <ac:spMkLst>
            <pc:docMk/>
            <pc:sldMk cId="2773536165" sldId="282"/>
            <ac:spMk id="37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3D642FA3-5494-418F-AF73-9FB608DEBDC2}" dt="2024-03-14T05:36:21.347" v="18"/>
              <pc2:cmMkLst xmlns:pc2="http://schemas.microsoft.com/office/powerpoint/2019/9/main/command">
                <pc:docMk/>
                <pc:sldMk cId="2773536165" sldId="282"/>
                <pc2:cmMk id="{44889405-1711-4F7F-8FD0-7864239ABB78}"/>
              </pc2:cmMkLst>
            </pc226:cmChg>
          </p:ext>
        </pc:extLst>
      </pc:sldChg>
      <pc:sldChg chg="addSp delSp modSp mod modTransition delAnim modAnim">
        <pc:chgData name="Nathalie Forget" userId="18b423d5-3643-42b1-bc45-da1d16e4eef5" providerId="ADAL" clId="{3D642FA3-5494-418F-AF73-9FB608DEBDC2}" dt="2024-03-17T22:34:18.943" v="2201"/>
        <pc:sldMkLst>
          <pc:docMk/>
          <pc:sldMk cId="0" sldId="284"/>
        </pc:sldMkLst>
        <pc:picChg chg="add del mod">
          <ac:chgData name="Nathalie Forget" userId="18b423d5-3643-42b1-bc45-da1d16e4eef5" providerId="ADAL" clId="{3D642FA3-5494-418F-AF73-9FB608DEBDC2}" dt="2024-03-17T21:27:23.174" v="2190" actId="478"/>
          <ac:picMkLst>
            <pc:docMk/>
            <pc:sldMk cId="0" sldId="284"/>
            <ac:picMk id="4" creationId="{FB228E9C-D72C-CB5C-E6D3-E9EDA94B9B47}"/>
          </ac:picMkLst>
        </pc:picChg>
        <pc:picChg chg="add del mod">
          <ac:chgData name="Nathalie Forget" userId="18b423d5-3643-42b1-bc45-da1d16e4eef5" providerId="ADAL" clId="{3D642FA3-5494-418F-AF73-9FB608DEBDC2}" dt="2024-03-17T21:29:24.584" v="2193"/>
          <ac:picMkLst>
            <pc:docMk/>
            <pc:sldMk cId="0" sldId="284"/>
            <ac:picMk id="7" creationId="{F30AA6E0-B151-3253-4F5D-906021314DA8}"/>
          </ac:picMkLst>
        </pc:picChg>
        <pc:picChg chg="add del mod">
          <ac:chgData name="Nathalie Forget" userId="18b423d5-3643-42b1-bc45-da1d16e4eef5" providerId="ADAL" clId="{3D642FA3-5494-418F-AF73-9FB608DEBDC2}" dt="2024-03-17T21:29:36.598" v="2195"/>
          <ac:picMkLst>
            <pc:docMk/>
            <pc:sldMk cId="0" sldId="284"/>
            <ac:picMk id="10" creationId="{79B4A4C8-EFE1-EEE4-3510-E55FF9676BE1}"/>
          </ac:picMkLst>
        </pc:picChg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84"/>
            <ac:picMk id="15" creationId="{A5389365-B639-7D72-8D83-65304A6FAEE2}"/>
          </ac:picMkLst>
        </pc:picChg>
        <pc:picChg chg="add del mod">
          <ac:chgData name="Nathalie Forget" userId="18b423d5-3643-42b1-bc45-da1d16e4eef5" providerId="ADAL" clId="{3D642FA3-5494-418F-AF73-9FB608DEBDC2}" dt="2024-03-17T22:16:21.405" v="2199"/>
          <ac:picMkLst>
            <pc:docMk/>
            <pc:sldMk cId="0" sldId="284"/>
            <ac:picMk id="20" creationId="{3988FC12-D57D-27C7-DB38-B615BD59D005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84"/>
            <ac:picMk id="23" creationId="{51E4D753-6090-7E4F-5F2C-3F4EC221661F}"/>
          </ac:picMkLst>
        </pc:picChg>
      </pc:sldChg>
      <pc:sldChg chg="addSp delSp modSp modTransition modAnim">
        <pc:chgData name="Nathalie Forget" userId="18b423d5-3643-42b1-bc45-da1d16e4eef5" providerId="ADAL" clId="{3D642FA3-5494-418F-AF73-9FB608DEBDC2}" dt="2024-03-17T22:34:18.943" v="2201"/>
        <pc:sldMkLst>
          <pc:docMk/>
          <pc:sldMk cId="0" sldId="286"/>
        </pc:sldMkLst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286"/>
            <ac:picMk id="3" creationId="{C6A23DB4-FFD4-E71F-B953-DA7B4D54236F}"/>
          </ac:picMkLst>
        </pc:picChg>
        <pc:picChg chg="add del mod">
          <ac:chgData name="Nathalie Forget" userId="18b423d5-3643-42b1-bc45-da1d16e4eef5" providerId="ADAL" clId="{3D642FA3-5494-418F-AF73-9FB608DEBDC2}" dt="2024-03-17T22:16:21.405" v="2199"/>
          <ac:picMkLst>
            <pc:docMk/>
            <pc:sldMk cId="0" sldId="286"/>
            <ac:picMk id="5" creationId="{5353C934-E057-4FD6-5F68-91F3AD2DB2B6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286"/>
            <ac:picMk id="8" creationId="{8C86CD5C-6B36-297F-FDB4-2971642EF194}"/>
          </ac:picMkLst>
        </pc:picChg>
      </pc:sldChg>
      <pc:sldChg chg="addSp delSp modSp mod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0" sldId="441"/>
        </pc:sldMkLst>
        <pc:spChg chg="add mod">
          <ac:chgData name="Nathalie Forget" userId="18b423d5-3643-42b1-bc45-da1d16e4eef5" providerId="ADAL" clId="{3D642FA3-5494-418F-AF73-9FB608DEBDC2}" dt="2024-03-17T20:14:50.914" v="697" actId="767"/>
          <ac:spMkLst>
            <pc:docMk/>
            <pc:sldMk cId="0" sldId="441"/>
            <ac:spMk id="2" creationId="{4B8A9EF0-FEF0-FD26-6174-48EB66659AA9}"/>
          </ac:spMkLst>
        </pc:spChg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0" sldId="441"/>
            <ac:picMk id="6" creationId="{C312EDA3-9A98-5939-AC1D-7A9289A8F2FB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441"/>
            <ac:picMk id="8" creationId="{0032537C-3E6C-90AA-DE15-1F2CACC04269}"/>
          </ac:picMkLst>
        </pc:picChg>
      </pc:sldChg>
      <pc:sldChg chg="addSp delSp modSp mod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0" sldId="443"/>
        </pc:sldMkLst>
        <pc:picChg chg="add mod modCrop">
          <ac:chgData name="Nathalie Forget" userId="18b423d5-3643-42b1-bc45-da1d16e4eef5" providerId="ADAL" clId="{3D642FA3-5494-418F-AF73-9FB608DEBDC2}" dt="2024-03-17T21:03:46.772" v="1254" actId="1076"/>
          <ac:picMkLst>
            <pc:docMk/>
            <pc:sldMk cId="0" sldId="443"/>
            <ac:picMk id="2" creationId="{651732AA-5CAC-0B51-B460-8DE048C0410D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0" sldId="443"/>
            <ac:picMk id="4" creationId="{533BD1E2-EFA0-1A07-E6FE-CA97ED5EC00D}"/>
          </ac:picMkLst>
        </pc:picChg>
      </pc:sldChg>
      <pc:sldChg chg="modSp del mod">
        <pc:chgData name="Nathalie Forget" userId="18b423d5-3643-42b1-bc45-da1d16e4eef5" providerId="ADAL" clId="{3D642FA3-5494-418F-AF73-9FB608DEBDC2}" dt="2024-03-15T16:49:15.647" v="622" actId="47"/>
        <pc:sldMkLst>
          <pc:docMk/>
          <pc:sldMk cId="3856904687" sldId="444"/>
        </pc:sldMkLst>
        <pc:spChg chg="mod">
          <ac:chgData name="Nathalie Forget" userId="18b423d5-3643-42b1-bc45-da1d16e4eef5" providerId="ADAL" clId="{3D642FA3-5494-418F-AF73-9FB608DEBDC2}" dt="2024-03-15T16:49:00.937" v="621" actId="255"/>
          <ac:spMkLst>
            <pc:docMk/>
            <pc:sldMk cId="3856904687" sldId="444"/>
            <ac:spMk id="379" creationId="{00000000-0000-0000-0000-000000000000}"/>
          </ac:spMkLst>
        </pc:spChg>
      </pc:sldChg>
      <pc:sldChg chg="modTransition">
        <pc:chgData name="Nathalie Forget" userId="18b423d5-3643-42b1-bc45-da1d16e4eef5" providerId="ADAL" clId="{3D642FA3-5494-418F-AF73-9FB608DEBDC2}" dt="2024-03-17T22:34:18.943" v="2201"/>
        <pc:sldMkLst>
          <pc:docMk/>
          <pc:sldMk cId="3858449551" sldId="445"/>
        </pc:sldMkLst>
      </pc:sldChg>
      <pc:sldChg chg="addSp delSp modSp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3296165373" sldId="446"/>
        </pc:sldMkLst>
        <pc:picChg chg="add del mod">
          <ac:chgData name="Nathalie Forget" userId="18b423d5-3643-42b1-bc45-da1d16e4eef5" providerId="ADAL" clId="{3D642FA3-5494-418F-AF73-9FB608DEBDC2}" dt="2024-03-17T21:40:42.927" v="2197"/>
          <ac:picMkLst>
            <pc:docMk/>
            <pc:sldMk cId="3296165373" sldId="446"/>
            <ac:picMk id="3" creationId="{782A6FFF-1931-A8B0-876C-B352CE95965C}"/>
          </ac:picMkLst>
        </pc:picChg>
        <pc:picChg chg="add del mod">
          <ac:chgData name="Nathalie Forget" userId="18b423d5-3643-42b1-bc45-da1d16e4eef5" providerId="ADAL" clId="{3D642FA3-5494-418F-AF73-9FB608DEBDC2}" dt="2024-03-17T22:16:21.405" v="2199"/>
          <ac:picMkLst>
            <pc:docMk/>
            <pc:sldMk cId="3296165373" sldId="446"/>
            <ac:picMk id="5" creationId="{61B7AC9A-A50D-2C8D-2A75-E39380151A2C}"/>
          </ac:picMkLst>
        </pc:picChg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3296165373" sldId="446"/>
            <ac:picMk id="8" creationId="{90CAAFE4-9CDD-0243-91D9-D180A8315299}"/>
          </ac:picMkLst>
        </pc:picChg>
      </pc:sldChg>
      <pc:sldChg chg="modSp mod modTransition">
        <pc:chgData name="Nathalie Forget" userId="18b423d5-3643-42b1-bc45-da1d16e4eef5" providerId="ADAL" clId="{3D642FA3-5494-418F-AF73-9FB608DEBDC2}" dt="2024-03-17T22:34:18.943" v="2201"/>
        <pc:sldMkLst>
          <pc:docMk/>
          <pc:sldMk cId="1184660667" sldId="447"/>
        </pc:sldMkLst>
        <pc:spChg chg="mod">
          <ac:chgData name="Nathalie Forget" userId="18b423d5-3643-42b1-bc45-da1d16e4eef5" providerId="ADAL" clId="{3D642FA3-5494-418F-AF73-9FB608DEBDC2}" dt="2024-03-15T16:50:10.972" v="641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modSp mod modTransition addCm">
        <pc:chgData name="Nathalie Forget" userId="18b423d5-3643-42b1-bc45-da1d16e4eef5" providerId="ADAL" clId="{3D642FA3-5494-418F-AF73-9FB608DEBDC2}" dt="2024-03-17T22:34:18.943" v="2201"/>
        <pc:sldMkLst>
          <pc:docMk/>
          <pc:sldMk cId="3276843279" sldId="448"/>
        </pc:sldMkLst>
        <pc:spChg chg="mod">
          <ac:chgData name="Nathalie Forget" userId="18b423d5-3643-42b1-bc45-da1d16e4eef5" providerId="ADAL" clId="{3D642FA3-5494-418F-AF73-9FB608DEBDC2}" dt="2024-03-17T21:07:49.217" v="1660" actId="20577"/>
          <ac:spMkLst>
            <pc:docMk/>
            <pc:sldMk cId="3276843279" sldId="448"/>
            <ac:spMk id="27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3D642FA3-5494-418F-AF73-9FB608DEBDC2}" dt="2024-03-15T16:52:15.061" v="661"/>
              <pc2:cmMkLst xmlns:pc2="http://schemas.microsoft.com/office/powerpoint/2019/9/main/command">
                <pc:docMk/>
                <pc:sldMk cId="3276843279" sldId="448"/>
                <pc2:cmMk id="{F1587E27-F3B2-4DA4-8E32-9C16E3802002}"/>
              </pc2:cmMkLst>
            </pc226:cmChg>
          </p:ext>
        </pc:extLst>
      </pc:sldChg>
      <pc:sldChg chg="addSp delSp modSp modTransition modAnim modNotesTx">
        <pc:chgData name="Nathalie Forget" userId="18b423d5-3643-42b1-bc45-da1d16e4eef5" providerId="ADAL" clId="{3D642FA3-5494-418F-AF73-9FB608DEBDC2}" dt="2024-03-17T22:34:18.943" v="2201"/>
        <pc:sldMkLst>
          <pc:docMk/>
          <pc:sldMk cId="2906996170" sldId="449"/>
        </pc:sldMkLst>
        <pc:picChg chg="add del mod">
          <ac:chgData name="Nathalie Forget" userId="18b423d5-3643-42b1-bc45-da1d16e4eef5" providerId="ADAL" clId="{3D642FA3-5494-418F-AF73-9FB608DEBDC2}" dt="2024-03-17T22:34:18.943" v="2201"/>
          <ac:picMkLst>
            <pc:docMk/>
            <pc:sldMk cId="2906996170" sldId="449"/>
            <ac:picMk id="3" creationId="{7B10EEBF-716F-4220-6C78-8A29D2C7AFF1}"/>
          </ac:picMkLst>
        </pc:picChg>
      </pc:sldChg>
      <pc:sldChg chg="modSp mod modTransition">
        <pc:chgData name="Nathalie Forget" userId="18b423d5-3643-42b1-bc45-da1d16e4eef5" providerId="ADAL" clId="{3D642FA3-5494-418F-AF73-9FB608DEBDC2}" dt="2024-03-17T22:34:18.943" v="2201"/>
        <pc:sldMkLst>
          <pc:docMk/>
          <pc:sldMk cId="696538708" sldId="455"/>
        </pc:sldMkLst>
        <pc:spChg chg="mod">
          <ac:chgData name="Nathalie Forget" userId="18b423d5-3643-42b1-bc45-da1d16e4eef5" providerId="ADAL" clId="{3D642FA3-5494-418F-AF73-9FB608DEBDC2}" dt="2024-03-14T05:43:33.332" v="193" actId="20577"/>
          <ac:spMkLst>
            <pc:docMk/>
            <pc:sldMk cId="696538708" sldId="455"/>
            <ac:spMk id="5" creationId="{A8E92A92-7FA1-8879-4D2D-9B55C0CBCED6}"/>
          </ac:spMkLst>
        </pc:spChg>
      </pc:sldChg>
      <pc:sldChg chg="modSp mod modTransition">
        <pc:chgData name="Nathalie Forget" userId="18b423d5-3643-42b1-bc45-da1d16e4eef5" providerId="ADAL" clId="{3D642FA3-5494-418F-AF73-9FB608DEBDC2}" dt="2024-03-17T22:34:18.943" v="2201"/>
        <pc:sldMkLst>
          <pc:docMk/>
          <pc:sldMk cId="4248110336" sldId="456"/>
        </pc:sldMkLst>
        <pc:spChg chg="mod">
          <ac:chgData name="Nathalie Forget" userId="18b423d5-3643-42b1-bc45-da1d16e4eef5" providerId="ADAL" clId="{3D642FA3-5494-418F-AF73-9FB608DEBDC2}" dt="2024-03-17T21:25:35.453" v="2186" actId="21"/>
          <ac:spMkLst>
            <pc:docMk/>
            <pc:sldMk cId="4248110336" sldId="456"/>
            <ac:spMk id="357" creationId="{00000000-0000-0000-0000-000000000000}"/>
          </ac:spMkLst>
        </pc:spChg>
      </pc:sldChg>
      <pc:sldChg chg="modTransition">
        <pc:chgData name="Nathalie Forget" userId="18b423d5-3643-42b1-bc45-da1d16e4eef5" providerId="ADAL" clId="{3D642FA3-5494-418F-AF73-9FB608DEBDC2}" dt="2024-03-17T22:34:18.943" v="2201"/>
        <pc:sldMkLst>
          <pc:docMk/>
          <pc:sldMk cId="2108243563" sldId="457"/>
        </pc:sldMkLst>
      </pc:sldChg>
      <pc:sldChg chg="add del">
        <pc:chgData name="Nathalie Forget" userId="18b423d5-3643-42b1-bc45-da1d16e4eef5" providerId="ADAL" clId="{3D642FA3-5494-418F-AF73-9FB608DEBDC2}" dt="2024-03-17T22:34:34.178" v="2203" actId="2890"/>
        <pc:sldMkLst>
          <pc:docMk/>
          <pc:sldMk cId="1905904841" sldId="458"/>
        </pc:sldMkLst>
      </pc:sldChg>
      <pc:sldChg chg="addSp delSp modSp add mod modNotesTx">
        <pc:chgData name="Nathalie Forget" userId="18b423d5-3643-42b1-bc45-da1d16e4eef5" providerId="ADAL" clId="{3D642FA3-5494-418F-AF73-9FB608DEBDC2}" dt="2024-03-17T22:41:18.271" v="2223" actId="20577"/>
        <pc:sldMkLst>
          <pc:docMk/>
          <pc:sldMk cId="2928150707" sldId="458"/>
        </pc:sldMkLst>
        <pc:picChg chg="add mod">
          <ac:chgData name="Nathalie Forget" userId="18b423d5-3643-42b1-bc45-da1d16e4eef5" providerId="ADAL" clId="{3D642FA3-5494-418F-AF73-9FB608DEBDC2}" dt="2024-03-17T22:37:07.764" v="2217" actId="1076"/>
          <ac:picMkLst>
            <pc:docMk/>
            <pc:sldMk cId="2928150707" sldId="458"/>
            <ac:picMk id="3" creationId="{A2ED670D-FA36-7A28-FA51-93B236E8B103}"/>
          </ac:picMkLst>
        </pc:picChg>
        <pc:picChg chg="add mod">
          <ac:chgData name="Nathalie Forget" userId="18b423d5-3643-42b1-bc45-da1d16e4eef5" providerId="ADAL" clId="{3D642FA3-5494-418F-AF73-9FB608DEBDC2}" dt="2024-03-17T22:37:01.521" v="2216" actId="1076"/>
          <ac:picMkLst>
            <pc:docMk/>
            <pc:sldMk cId="2928150707" sldId="458"/>
            <ac:picMk id="4" creationId="{6845E419-BCEC-3854-242E-21A6D7524AA5}"/>
          </ac:picMkLst>
        </pc:picChg>
        <pc:picChg chg="del mod">
          <ac:chgData name="Nathalie Forget" userId="18b423d5-3643-42b1-bc45-da1d16e4eef5" providerId="ADAL" clId="{3D642FA3-5494-418F-AF73-9FB608DEBDC2}" dt="2024-03-17T22:36:21.972" v="2209" actId="478"/>
          <ac:picMkLst>
            <pc:docMk/>
            <pc:sldMk cId="2928150707" sldId="458"/>
            <ac:picMk id="5" creationId="{D057DEFE-8C7F-9007-9D55-D07F0A22EB66}"/>
          </ac:picMkLst>
        </pc:picChg>
        <pc:picChg chg="del">
          <ac:chgData name="Nathalie Forget" userId="18b423d5-3643-42b1-bc45-da1d16e4eef5" providerId="ADAL" clId="{3D642FA3-5494-418F-AF73-9FB608DEBDC2}" dt="2024-03-17T22:36:43.360" v="2211" actId="478"/>
          <ac:picMkLst>
            <pc:docMk/>
            <pc:sldMk cId="2928150707" sldId="458"/>
            <ac:picMk id="9" creationId="{5968EA18-12DE-C280-3BF1-219FBE56CF89}"/>
          </ac:picMkLst>
        </pc:picChg>
        <pc:picChg chg="del">
          <ac:chgData name="Nathalie Forget" userId="18b423d5-3643-42b1-bc45-da1d16e4eef5" providerId="ADAL" clId="{3D642FA3-5494-418F-AF73-9FB608DEBDC2}" dt="2024-03-17T22:36:24.569" v="2210" actId="478"/>
          <ac:picMkLst>
            <pc:docMk/>
            <pc:sldMk cId="2928150707" sldId="458"/>
            <ac:picMk id="11" creationId="{F977007A-006F-A0F1-0D53-C6735FB95425}"/>
          </ac:picMkLst>
        </pc:picChg>
        <pc:picChg chg="del">
          <ac:chgData name="Nathalie Forget" userId="18b423d5-3643-42b1-bc45-da1d16e4eef5" providerId="ADAL" clId="{3D642FA3-5494-418F-AF73-9FB608DEBDC2}" dt="2024-03-17T22:36:47.036" v="2213" actId="478"/>
          <ac:picMkLst>
            <pc:docMk/>
            <pc:sldMk cId="2928150707" sldId="458"/>
            <ac:picMk id="15" creationId="{E766DCC9-0DAB-D877-645D-6BAED12E233F}"/>
          </ac:picMkLst>
        </pc:picChg>
        <pc:picChg chg="del">
          <ac:chgData name="Nathalie Forget" userId="18b423d5-3643-42b1-bc45-da1d16e4eef5" providerId="ADAL" clId="{3D642FA3-5494-418F-AF73-9FB608DEBDC2}" dt="2024-03-17T22:36:45.117" v="2212" actId="478"/>
          <ac:picMkLst>
            <pc:docMk/>
            <pc:sldMk cId="2928150707" sldId="458"/>
            <ac:picMk id="17" creationId="{0CEEC0DE-5704-63E9-2810-6BE79726886F}"/>
          </ac:picMkLst>
        </pc:picChg>
      </pc:sldChg>
      <pc:sldChg chg="delSp add mod addCm modNotesTx">
        <pc:chgData name="Nathalie Forget" userId="18b423d5-3643-42b1-bc45-da1d16e4eef5" providerId="ADAL" clId="{3D642FA3-5494-418F-AF73-9FB608DEBDC2}" dt="2024-03-17T22:41:12.401" v="2222" actId="20577"/>
        <pc:sldMkLst>
          <pc:docMk/>
          <pc:sldMk cId="1362204150" sldId="459"/>
        </pc:sldMkLst>
        <pc:picChg chg="del">
          <ac:chgData name="Nathalie Forget" userId="18b423d5-3643-42b1-bc45-da1d16e4eef5" providerId="ADAL" clId="{3D642FA3-5494-418F-AF73-9FB608DEBDC2}" dt="2024-03-17T22:41:06.140" v="2220" actId="478"/>
          <ac:picMkLst>
            <pc:docMk/>
            <pc:sldMk cId="1362204150" sldId="459"/>
            <ac:picMk id="3" creationId="{A2ED670D-FA36-7A28-FA51-93B236E8B103}"/>
          </ac:picMkLst>
        </pc:picChg>
        <pc:picChg chg="del">
          <ac:chgData name="Nathalie Forget" userId="18b423d5-3643-42b1-bc45-da1d16e4eef5" providerId="ADAL" clId="{3D642FA3-5494-418F-AF73-9FB608DEBDC2}" dt="2024-03-17T22:41:08.457" v="2221" actId="478"/>
          <ac:picMkLst>
            <pc:docMk/>
            <pc:sldMk cId="1362204150" sldId="459"/>
            <ac:picMk id="4" creationId="{6845E419-BCEC-3854-242E-21A6D7524AA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3D642FA3-5494-418F-AF73-9FB608DEBDC2}" dt="2024-03-17T22:40:57.001" v="2219"/>
              <pc2:cmMkLst xmlns:pc2="http://schemas.microsoft.com/office/powerpoint/2019/9/main/command">
                <pc:docMk/>
                <pc:sldMk cId="1362204150" sldId="459"/>
                <pc2:cmMk id="{F64DB787-AD27-4034-B624-594F8662C764}"/>
              </pc2:cmMkLst>
            </pc226:cmChg>
          </p:ext>
        </pc:extLst>
      </pc:sldChg>
    </pc:docChg>
  </pc:docChgLst>
  <pc:docChgLst>
    <pc:chgData name="Marketing" userId="08e0f8e7-47d3-4a8a-85b6-85fe09b2c260" providerId="ADAL" clId="{7DCEBE16-5492-43E0-8528-F955C72F4365}"/>
    <pc:docChg chg="undo redo custSel modSld">
      <pc:chgData name="Marketing" userId="08e0f8e7-47d3-4a8a-85b6-85fe09b2c260" providerId="ADAL" clId="{7DCEBE16-5492-43E0-8528-F955C72F4365}" dt="2024-03-14T14:11:03.321" v="34" actId="20577"/>
      <pc:docMkLst>
        <pc:docMk/>
      </pc:docMkLst>
      <pc:sldChg chg="addSp modSp modAnim">
        <pc:chgData name="Marketing" userId="08e0f8e7-47d3-4a8a-85b6-85fe09b2c260" providerId="ADAL" clId="{7DCEBE16-5492-43E0-8528-F955C72F4365}" dt="2024-03-14T13:09:17.248" v="4"/>
        <pc:sldMkLst>
          <pc:docMk/>
          <pc:sldMk cId="0" sldId="257"/>
        </pc:sldMkLst>
        <pc:spChg chg="add mod">
          <ac:chgData name="Marketing" userId="08e0f8e7-47d3-4a8a-85b6-85fe09b2c260" providerId="ADAL" clId="{7DCEBE16-5492-43E0-8528-F955C72F4365}" dt="2024-03-14T13:09:11.558" v="2"/>
          <ac:spMkLst>
            <pc:docMk/>
            <pc:sldMk cId="0" sldId="257"/>
            <ac:spMk id="2" creationId="{33F21946-38AC-D9CE-68E5-5E34B8690B28}"/>
          </ac:spMkLst>
        </pc:spChg>
        <pc:cxnChg chg="add mod">
          <ac:chgData name="Marketing" userId="08e0f8e7-47d3-4a8a-85b6-85fe09b2c260" providerId="ADAL" clId="{7DCEBE16-5492-43E0-8528-F955C72F4365}" dt="2024-03-14T13:09:17.248" v="4"/>
          <ac:cxnSpMkLst>
            <pc:docMk/>
            <pc:sldMk cId="0" sldId="257"/>
            <ac:cxnSpMk id="3" creationId="{CAC560EB-258D-C723-3E49-181BEA7F361A}"/>
          </ac:cxnSpMkLst>
        </pc:cxnChg>
      </pc:sldChg>
      <pc:sldChg chg="modSp mod">
        <pc:chgData name="Marketing" userId="08e0f8e7-47d3-4a8a-85b6-85fe09b2c260" providerId="ADAL" clId="{7DCEBE16-5492-43E0-8528-F955C72F4365}" dt="2024-03-14T13:11:38.500" v="7" actId="14100"/>
        <pc:sldMkLst>
          <pc:docMk/>
          <pc:sldMk cId="0" sldId="258"/>
        </pc:sldMkLst>
        <pc:spChg chg="mod">
          <ac:chgData name="Marketing" userId="08e0f8e7-47d3-4a8a-85b6-85fe09b2c260" providerId="ADAL" clId="{7DCEBE16-5492-43E0-8528-F955C72F4365}" dt="2024-03-14T13:11:36.562" v="6" actId="14100"/>
          <ac:spMkLst>
            <pc:docMk/>
            <pc:sldMk cId="0" sldId="258"/>
            <ac:spMk id="196" creationId="{00000000-0000-0000-0000-000000000000}"/>
          </ac:spMkLst>
        </pc:spChg>
        <pc:spChg chg="mod">
          <ac:chgData name="Marketing" userId="08e0f8e7-47d3-4a8a-85b6-85fe09b2c260" providerId="ADAL" clId="{7DCEBE16-5492-43E0-8528-F955C72F4365}" dt="2024-03-14T13:11:38.500" v="7" actId="14100"/>
          <ac:spMkLst>
            <pc:docMk/>
            <pc:sldMk cId="0" sldId="258"/>
            <ac:spMk id="197" creationId="{00000000-0000-0000-0000-000000000000}"/>
          </ac:spMkLst>
        </pc:spChg>
        <pc:spChg chg="mod">
          <ac:chgData name="Marketing" userId="08e0f8e7-47d3-4a8a-85b6-85fe09b2c260" providerId="ADAL" clId="{7DCEBE16-5492-43E0-8528-F955C72F4365}" dt="2024-03-14T13:11:34.142" v="5" actId="14100"/>
          <ac:spMkLst>
            <pc:docMk/>
            <pc:sldMk cId="0" sldId="258"/>
            <ac:spMk id="201" creationId="{00000000-0000-0000-0000-000000000000}"/>
          </ac:spMkLst>
        </pc:spChg>
      </pc:sldChg>
      <pc:sldChg chg="delSp mod">
        <pc:chgData name="Marketing" userId="08e0f8e7-47d3-4a8a-85b6-85fe09b2c260" providerId="ADAL" clId="{7DCEBE16-5492-43E0-8528-F955C72F4365}" dt="2024-03-14T13:29:45.077" v="12" actId="478"/>
        <pc:sldMkLst>
          <pc:docMk/>
          <pc:sldMk cId="0" sldId="263"/>
        </pc:sldMkLst>
        <pc:spChg chg="del">
          <ac:chgData name="Marketing" userId="08e0f8e7-47d3-4a8a-85b6-85fe09b2c260" providerId="ADAL" clId="{7DCEBE16-5492-43E0-8528-F955C72F4365}" dt="2024-03-14T13:29:45.077" v="12" actId="478"/>
          <ac:spMkLst>
            <pc:docMk/>
            <pc:sldMk cId="0" sldId="263"/>
            <ac:spMk id="247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3:37:13.601" v="16" actId="1076"/>
        <pc:sldMkLst>
          <pc:docMk/>
          <pc:sldMk cId="0" sldId="266"/>
        </pc:sldMkLst>
        <pc:spChg chg="mod">
          <ac:chgData name="Marketing" userId="08e0f8e7-47d3-4a8a-85b6-85fe09b2c260" providerId="ADAL" clId="{7DCEBE16-5492-43E0-8528-F955C72F4365}" dt="2024-03-14T13:37:13.601" v="16" actId="1076"/>
          <ac:spMkLst>
            <pc:docMk/>
            <pc:sldMk cId="0" sldId="266"/>
            <ac:spMk id="268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3:44:41.434" v="20" actId="1076"/>
        <pc:sldMkLst>
          <pc:docMk/>
          <pc:sldMk cId="0" sldId="267"/>
        </pc:sldMkLst>
        <pc:spChg chg="mod">
          <ac:chgData name="Marketing" userId="08e0f8e7-47d3-4a8a-85b6-85fe09b2c260" providerId="ADAL" clId="{7DCEBE16-5492-43E0-8528-F955C72F4365}" dt="2024-03-14T13:44:41.434" v="20" actId="1076"/>
          <ac:spMkLst>
            <pc:docMk/>
            <pc:sldMk cId="0" sldId="267"/>
            <ac:spMk id="276" creationId="{00000000-0000-0000-0000-000000000000}"/>
          </ac:spMkLst>
        </pc:spChg>
        <pc:spChg chg="mod">
          <ac:chgData name="Marketing" userId="08e0f8e7-47d3-4a8a-85b6-85fe09b2c260" providerId="ADAL" clId="{7DCEBE16-5492-43E0-8528-F955C72F4365}" dt="2024-03-14T13:44:36.364" v="18" actId="1076"/>
          <ac:spMkLst>
            <pc:docMk/>
            <pc:sldMk cId="0" sldId="267"/>
            <ac:spMk id="278" creationId="{00000000-0000-0000-0000-000000000000}"/>
          </ac:spMkLst>
        </pc:spChg>
      </pc:sldChg>
      <pc:sldChg chg="delSp modSp mod">
        <pc:chgData name="Marketing" userId="08e0f8e7-47d3-4a8a-85b6-85fe09b2c260" providerId="ADAL" clId="{7DCEBE16-5492-43E0-8528-F955C72F4365}" dt="2024-03-14T13:27:30.220" v="11" actId="478"/>
        <pc:sldMkLst>
          <pc:docMk/>
          <pc:sldMk cId="0" sldId="270"/>
        </pc:sldMkLst>
        <pc:spChg chg="del mod">
          <ac:chgData name="Marketing" userId="08e0f8e7-47d3-4a8a-85b6-85fe09b2c260" providerId="ADAL" clId="{7DCEBE16-5492-43E0-8528-F955C72F4365}" dt="2024-03-14T13:27:30.220" v="11" actId="478"/>
          <ac:spMkLst>
            <pc:docMk/>
            <pc:sldMk cId="0" sldId="270"/>
            <ac:spMk id="298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2:44:24.467" v="1" actId="1076"/>
        <pc:sldMkLst>
          <pc:docMk/>
          <pc:sldMk cId="0" sldId="284"/>
        </pc:sldMkLst>
        <pc:picChg chg="mod">
          <ac:chgData name="Marketing" userId="08e0f8e7-47d3-4a8a-85b6-85fe09b2c260" providerId="ADAL" clId="{7DCEBE16-5492-43E0-8528-F955C72F4365}" dt="2024-03-14T12:44:24.467" v="1" actId="1076"/>
          <ac:picMkLst>
            <pc:docMk/>
            <pc:sldMk cId="0" sldId="284"/>
            <ac:picMk id="94" creationId="{00000000-0000-0000-0000-000000000000}"/>
          </ac:picMkLst>
        </pc:picChg>
      </pc:sldChg>
      <pc:sldChg chg="delSp modSp mod">
        <pc:chgData name="Marketing" userId="08e0f8e7-47d3-4a8a-85b6-85fe09b2c260" providerId="ADAL" clId="{7DCEBE16-5492-43E0-8528-F955C72F4365}" dt="2024-03-14T13:24:57.604" v="9" actId="478"/>
        <pc:sldMkLst>
          <pc:docMk/>
          <pc:sldMk cId="0" sldId="441"/>
        </pc:sldMkLst>
        <pc:spChg chg="del mod">
          <ac:chgData name="Marketing" userId="08e0f8e7-47d3-4a8a-85b6-85fe09b2c260" providerId="ADAL" clId="{7DCEBE16-5492-43E0-8528-F955C72F4365}" dt="2024-03-14T13:24:57.604" v="9" actId="478"/>
          <ac:spMkLst>
            <pc:docMk/>
            <pc:sldMk cId="0" sldId="441"/>
            <ac:spMk id="258" creationId="{00000000-0000-0000-0000-000000000000}"/>
          </ac:spMkLst>
        </pc:spChg>
      </pc:sldChg>
      <pc:sldChg chg="delSp modSp mod">
        <pc:chgData name="Marketing" userId="08e0f8e7-47d3-4a8a-85b6-85fe09b2c260" providerId="ADAL" clId="{7DCEBE16-5492-43E0-8528-F955C72F4365}" dt="2024-03-14T13:32:44.156" v="14" actId="478"/>
        <pc:sldMkLst>
          <pc:docMk/>
          <pc:sldMk cId="0" sldId="443"/>
        </pc:sldMkLst>
        <pc:spChg chg="del mod">
          <ac:chgData name="Marketing" userId="08e0f8e7-47d3-4a8a-85b6-85fe09b2c260" providerId="ADAL" clId="{7DCEBE16-5492-43E0-8528-F955C72F4365}" dt="2024-03-14T13:32:44.156" v="14" actId="478"/>
          <ac:spMkLst>
            <pc:docMk/>
            <pc:sldMk cId="0" sldId="443"/>
            <ac:spMk id="275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4:11:03.321" v="34" actId="20577"/>
        <pc:sldMkLst>
          <pc:docMk/>
          <pc:sldMk cId="1184660667" sldId="447"/>
        </pc:sldMkLst>
        <pc:spChg chg="mod">
          <ac:chgData name="Marketing" userId="08e0f8e7-47d3-4a8a-85b6-85fe09b2c260" providerId="ADAL" clId="{7DCEBE16-5492-43E0-8528-F955C72F4365}" dt="2024-03-14T14:11:03.321" v="34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4:11:02.724" v="33" actId="1076"/>
        <pc:sldMkLst>
          <pc:docMk/>
          <pc:sldMk cId="2108243563" sldId="457"/>
        </pc:sldMkLst>
        <pc:spChg chg="mod">
          <ac:chgData name="Marketing" userId="08e0f8e7-47d3-4a8a-85b6-85fe09b2c260" providerId="ADAL" clId="{7DCEBE16-5492-43E0-8528-F955C72F4365}" dt="2024-03-14T14:11:02.724" v="33" actId="1076"/>
          <ac:spMkLst>
            <pc:docMk/>
            <pc:sldMk cId="2108243563" sldId="457"/>
            <ac:spMk id="261" creationId="{00000000-0000-0000-0000-000000000000}"/>
          </ac:spMkLst>
        </pc:spChg>
      </pc:sldChg>
    </pc:docChg>
  </pc:docChgLst>
  <pc:docChgLst>
    <pc:chgData name="Marketing" userId="S::marketing@davincia.ca::08e0f8e7-47d3-4a8a-85b6-85fe09b2c260" providerId="AD" clId="Web-{9A4E5C8A-C4FD-3892-7A2C-F56DE93D67F9}"/>
    <pc:docChg chg="">
      <pc:chgData name="Marketing" userId="S::marketing@davincia.ca::08e0f8e7-47d3-4a8a-85b6-85fe09b2c260" providerId="AD" clId="Web-{9A4E5C8A-C4FD-3892-7A2C-F56DE93D67F9}" dt="2024-03-15T17:38:23.831" v="1"/>
      <pc:docMkLst>
        <pc:docMk/>
      </pc:docMkLst>
      <pc:sldChg chg="delCm">
        <pc:chgData name="Marketing" userId="S::marketing@davincia.ca::08e0f8e7-47d3-4a8a-85b6-85fe09b2c260" providerId="AD" clId="Web-{9A4E5C8A-C4FD-3892-7A2C-F56DE93D67F9}" dt="2024-03-15T17:38:23.831" v="1"/>
        <pc:sldMkLst>
          <pc:docMk/>
          <pc:sldMk cId="2773536165" sldId="2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9A4E5C8A-C4FD-3892-7A2C-F56DE93D67F9}" dt="2024-03-15T17:38:23.831" v="1"/>
              <pc2:cmMkLst xmlns:pc2="http://schemas.microsoft.com/office/powerpoint/2019/9/main/command">
                <pc:docMk/>
                <pc:sldMk cId="2773536165" sldId="282"/>
                <pc2:cmMk id="{44889405-1711-4F7F-8FD0-7864239ABB78}"/>
              </pc2:cmMkLst>
            </pc226:cmChg>
          </p:ext>
        </pc:extLst>
      </pc:sldChg>
      <pc:sldChg chg="delCm">
        <pc:chgData name="Marketing" userId="S::marketing@davincia.ca::08e0f8e7-47d3-4a8a-85b6-85fe09b2c260" providerId="AD" clId="Web-{9A4E5C8A-C4FD-3892-7A2C-F56DE93D67F9}" dt="2024-03-15T17:38:14.519" v="0"/>
        <pc:sldMkLst>
          <pc:docMk/>
          <pc:sldMk cId="3276843279" sldId="4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9A4E5C8A-C4FD-3892-7A2C-F56DE93D67F9}" dt="2024-03-15T17:38:14.519" v="0"/>
              <pc2:cmMkLst xmlns:pc2="http://schemas.microsoft.com/office/powerpoint/2019/9/main/command">
                <pc:docMk/>
                <pc:sldMk cId="3276843279" sldId="448"/>
                <pc2:cmMk id="{F1587E27-F3B2-4DA4-8E32-9C16E3802002}"/>
              </pc2:cmMkLst>
            </pc226:cmChg>
          </p:ext>
        </pc:extLst>
      </pc:sldChg>
    </pc:docChg>
  </pc:docChgLst>
  <pc:docChgLst>
    <pc:chgData name="Marketing" userId="08e0f8e7-47d3-4a8a-85b6-85fe09b2c260" providerId="ADAL" clId="{863E2EBA-79E3-47AB-93BC-589C7C3D6736}"/>
    <pc:docChg chg="undo custSel addSld delSld modSld sldOrd">
      <pc:chgData name="Marketing" userId="08e0f8e7-47d3-4a8a-85b6-85fe09b2c260" providerId="ADAL" clId="{863E2EBA-79E3-47AB-93BC-589C7C3D6736}" dt="2023-09-25T12:13:03.448" v="467"/>
      <pc:docMkLst>
        <pc:docMk/>
      </pc:docMkLst>
      <pc:sldChg chg="del">
        <pc:chgData name="Marketing" userId="08e0f8e7-47d3-4a8a-85b6-85fe09b2c260" providerId="ADAL" clId="{863E2EBA-79E3-47AB-93BC-589C7C3D6736}" dt="2023-09-20T20:34:15.455" v="225" actId="2696"/>
        <pc:sldMkLst>
          <pc:docMk/>
          <pc:sldMk cId="0" sldId="261"/>
        </pc:sldMkLst>
      </pc:sldChg>
      <pc:sldChg chg="modSp mod">
        <pc:chgData name="Marketing" userId="08e0f8e7-47d3-4a8a-85b6-85fe09b2c260" providerId="ADAL" clId="{863E2EBA-79E3-47AB-93BC-589C7C3D6736}" dt="2023-09-20T20:40:54.522" v="282" actId="14100"/>
        <pc:sldMkLst>
          <pc:docMk/>
          <pc:sldMk cId="0" sldId="263"/>
        </pc:sldMkLst>
        <pc:spChg chg="mod">
          <ac:chgData name="Marketing" userId="08e0f8e7-47d3-4a8a-85b6-85fe09b2c260" providerId="ADAL" clId="{863E2EBA-79E3-47AB-93BC-589C7C3D6736}" dt="2023-09-20T20:40:54.522" v="282" actId="14100"/>
          <ac:spMkLst>
            <pc:docMk/>
            <pc:sldMk cId="0" sldId="263"/>
            <ac:spMk id="243" creationId="{00000000-0000-0000-0000-000000000000}"/>
          </ac:spMkLst>
        </pc:spChg>
      </pc:sldChg>
      <pc:sldChg chg="modSp mod">
        <pc:chgData name="Marketing" userId="08e0f8e7-47d3-4a8a-85b6-85fe09b2c260" providerId="ADAL" clId="{863E2EBA-79E3-47AB-93BC-589C7C3D6736}" dt="2023-09-21T17:55:38.788" v="464" actId="20577"/>
        <pc:sldMkLst>
          <pc:docMk/>
          <pc:sldMk cId="0" sldId="266"/>
        </pc:sldMkLst>
        <pc:spChg chg="mod">
          <ac:chgData name="Marketing" userId="08e0f8e7-47d3-4a8a-85b6-85fe09b2c260" providerId="ADAL" clId="{863E2EBA-79E3-47AB-93BC-589C7C3D6736}" dt="2023-09-21T17:55:38.788" v="464" actId="20577"/>
          <ac:spMkLst>
            <pc:docMk/>
            <pc:sldMk cId="0" sldId="266"/>
            <ac:spMk id="270" creationId="{00000000-0000-0000-0000-000000000000}"/>
          </ac:spMkLst>
        </pc:spChg>
      </pc:sldChg>
      <pc:sldChg chg="modSp mod delCm">
        <pc:chgData name="Marketing" userId="08e0f8e7-47d3-4a8a-85b6-85fe09b2c260" providerId="ADAL" clId="{863E2EBA-79E3-47AB-93BC-589C7C3D6736}" dt="2023-09-25T12:13:03.448" v="467"/>
        <pc:sldMkLst>
          <pc:docMk/>
          <pc:sldMk cId="0" sldId="267"/>
        </pc:sldMkLst>
        <pc:spChg chg="mod">
          <ac:chgData name="Marketing" userId="08e0f8e7-47d3-4a8a-85b6-85fe09b2c260" providerId="ADAL" clId="{863E2EBA-79E3-47AB-93BC-589C7C3D6736}" dt="2023-09-20T20:35:22.412" v="229" actId="20577"/>
          <ac:spMkLst>
            <pc:docMk/>
            <pc:sldMk cId="0" sldId="267"/>
            <ac:spMk id="27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08e0f8e7-47d3-4a8a-85b6-85fe09b2c260" providerId="ADAL" clId="{863E2EBA-79E3-47AB-93BC-589C7C3D6736}" dt="2023-09-25T12:13:03.448" v="467"/>
              <pc2:cmMkLst xmlns:pc2="http://schemas.microsoft.com/office/powerpoint/2019/9/main/command">
                <pc:docMk/>
                <pc:sldMk cId="0" sldId="267"/>
                <pc2:cmMk id="{77B73F12-CE5E-4F16-B777-F1D7DD5E7E85}"/>
              </pc2:cmMkLst>
            </pc226:cmChg>
          </p:ext>
        </pc:extLst>
      </pc:sldChg>
      <pc:sldChg chg="modSp mod">
        <pc:chgData name="Marketing" userId="08e0f8e7-47d3-4a8a-85b6-85fe09b2c260" providerId="ADAL" clId="{863E2EBA-79E3-47AB-93BC-589C7C3D6736}" dt="2023-09-21T17:56:34.580" v="466" actId="5793"/>
        <pc:sldMkLst>
          <pc:docMk/>
          <pc:sldMk cId="0" sldId="268"/>
        </pc:sldMkLst>
        <pc:spChg chg="mod">
          <ac:chgData name="Marketing" userId="08e0f8e7-47d3-4a8a-85b6-85fe09b2c260" providerId="ADAL" clId="{863E2EBA-79E3-47AB-93BC-589C7C3D6736}" dt="2023-09-21T17:56:34.580" v="466" actId="5793"/>
          <ac:spMkLst>
            <pc:docMk/>
            <pc:sldMk cId="0" sldId="268"/>
            <ac:spMk id="289" creationId="{00000000-0000-0000-0000-000000000000}"/>
          </ac:spMkLst>
        </pc:spChg>
        <pc:picChg chg="mod modCrop">
          <ac:chgData name="Marketing" userId="08e0f8e7-47d3-4a8a-85b6-85fe09b2c260" providerId="ADAL" clId="{863E2EBA-79E3-47AB-93BC-589C7C3D6736}" dt="2023-09-20T18:31:47.926" v="76" actId="1076"/>
          <ac:picMkLst>
            <pc:docMk/>
            <pc:sldMk cId="0" sldId="268"/>
            <ac:picMk id="284" creationId="{00000000-0000-0000-0000-000000000000}"/>
          </ac:picMkLst>
        </pc:picChg>
        <pc:picChg chg="mod">
          <ac:chgData name="Marketing" userId="08e0f8e7-47d3-4a8a-85b6-85fe09b2c260" providerId="ADAL" clId="{863E2EBA-79E3-47AB-93BC-589C7C3D6736}" dt="2023-09-20T20:26:51.494" v="184" actId="14100"/>
          <ac:picMkLst>
            <pc:docMk/>
            <pc:sldMk cId="0" sldId="268"/>
            <ac:picMk id="285" creationId="{00000000-0000-0000-0000-000000000000}"/>
          </ac:picMkLst>
        </pc:picChg>
      </pc:sldChg>
      <pc:sldChg chg="modSp mod">
        <pc:chgData name="Marketing" userId="08e0f8e7-47d3-4a8a-85b6-85fe09b2c260" providerId="ADAL" clId="{863E2EBA-79E3-47AB-93BC-589C7C3D6736}" dt="2023-09-20T20:30:22.209" v="212" actId="20577"/>
        <pc:sldMkLst>
          <pc:docMk/>
          <pc:sldMk cId="0" sldId="271"/>
        </pc:sldMkLst>
        <pc:spChg chg="mod">
          <ac:chgData name="Marketing" userId="08e0f8e7-47d3-4a8a-85b6-85fe09b2c260" providerId="ADAL" clId="{863E2EBA-79E3-47AB-93BC-589C7C3D6736}" dt="2023-09-20T20:30:22.209" v="212" actId="20577"/>
          <ac:spMkLst>
            <pc:docMk/>
            <pc:sldMk cId="0" sldId="271"/>
            <ac:spMk id="316" creationId="{00000000-0000-0000-0000-000000000000}"/>
          </ac:spMkLst>
        </pc:spChg>
      </pc:sldChg>
      <pc:sldChg chg="modSp del mod">
        <pc:chgData name="Marketing" userId="08e0f8e7-47d3-4a8a-85b6-85fe09b2c260" providerId="ADAL" clId="{863E2EBA-79E3-47AB-93BC-589C7C3D6736}" dt="2023-09-20T20:31:24.355" v="213" actId="2696"/>
        <pc:sldMkLst>
          <pc:docMk/>
          <pc:sldMk cId="0" sldId="272"/>
        </pc:sldMkLst>
        <pc:picChg chg="mod">
          <ac:chgData name="Marketing" userId="08e0f8e7-47d3-4a8a-85b6-85fe09b2c260" providerId="ADAL" clId="{863E2EBA-79E3-47AB-93BC-589C7C3D6736}" dt="2023-09-20T20:15:27.027" v="132" actId="1076"/>
          <ac:picMkLst>
            <pc:docMk/>
            <pc:sldMk cId="0" sldId="272"/>
            <ac:picMk id="323" creationId="{00000000-0000-0000-0000-000000000000}"/>
          </ac:picMkLst>
        </pc:picChg>
      </pc:sldChg>
      <pc:sldChg chg="modSp mod">
        <pc:chgData name="Marketing" userId="08e0f8e7-47d3-4a8a-85b6-85fe09b2c260" providerId="ADAL" clId="{863E2EBA-79E3-47AB-93BC-589C7C3D6736}" dt="2023-09-20T20:32:05.092" v="218" actId="20577"/>
        <pc:sldMkLst>
          <pc:docMk/>
          <pc:sldMk cId="0" sldId="273"/>
        </pc:sldMkLst>
        <pc:spChg chg="mod">
          <ac:chgData name="Marketing" userId="08e0f8e7-47d3-4a8a-85b6-85fe09b2c260" providerId="ADAL" clId="{863E2EBA-79E3-47AB-93BC-589C7C3D6736}" dt="2023-09-20T20:32:05.092" v="218" actId="20577"/>
          <ac:spMkLst>
            <pc:docMk/>
            <pc:sldMk cId="0" sldId="273"/>
            <ac:spMk id="333" creationId="{00000000-0000-0000-0000-000000000000}"/>
          </ac:spMkLst>
        </pc:spChg>
      </pc:sldChg>
      <pc:sldChg chg="addSp delSp modSp del mod">
        <pc:chgData name="Marketing" userId="08e0f8e7-47d3-4a8a-85b6-85fe09b2c260" providerId="ADAL" clId="{863E2EBA-79E3-47AB-93BC-589C7C3D6736}" dt="2023-09-20T20:50:30.242" v="449" actId="2696"/>
        <pc:sldMkLst>
          <pc:docMk/>
          <pc:sldMk cId="0" sldId="274"/>
        </pc:sldMkLst>
        <pc:spChg chg="add mod">
          <ac:chgData name="Marketing" userId="08e0f8e7-47d3-4a8a-85b6-85fe09b2c260" providerId="ADAL" clId="{863E2EBA-79E3-47AB-93BC-589C7C3D6736}" dt="2023-09-20T20:49:07.619" v="438" actId="14100"/>
          <ac:spMkLst>
            <pc:docMk/>
            <pc:sldMk cId="0" sldId="274"/>
            <ac:spMk id="2" creationId="{A1F40A4B-6010-E1F2-4E73-FA061B05C141}"/>
          </ac:spMkLst>
        </pc:spChg>
        <pc:spChg chg="mod">
          <ac:chgData name="Marketing" userId="08e0f8e7-47d3-4a8a-85b6-85fe09b2c260" providerId="ADAL" clId="{863E2EBA-79E3-47AB-93BC-589C7C3D6736}" dt="2023-09-20T20:47:48.339" v="375" actId="120"/>
          <ac:spMkLst>
            <pc:docMk/>
            <pc:sldMk cId="0" sldId="274"/>
            <ac:spMk id="338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8:52.103" v="432" actId="1076"/>
          <ac:spMkLst>
            <pc:docMk/>
            <pc:sldMk cId="0" sldId="274"/>
            <ac:spMk id="339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8:59.401" v="436" actId="1076"/>
          <ac:spMkLst>
            <pc:docMk/>
            <pc:sldMk cId="0" sldId="274"/>
            <ac:spMk id="341" creationId="{00000000-0000-0000-0000-000000000000}"/>
          </ac:spMkLst>
        </pc:spChg>
        <pc:cxnChg chg="del mod">
          <ac:chgData name="Marketing" userId="08e0f8e7-47d3-4a8a-85b6-85fe09b2c260" providerId="ADAL" clId="{863E2EBA-79E3-47AB-93BC-589C7C3D6736}" dt="2023-09-20T20:49:20.589" v="439" actId="478"/>
          <ac:cxnSpMkLst>
            <pc:docMk/>
            <pc:sldMk cId="0" sldId="274"/>
            <ac:cxnSpMk id="340" creationId="{00000000-0000-0000-0000-000000000000}"/>
          </ac:cxnSpMkLst>
        </pc:cxnChg>
      </pc:sldChg>
      <pc:sldChg chg="del">
        <pc:chgData name="Marketing" userId="08e0f8e7-47d3-4a8a-85b6-85fe09b2c260" providerId="ADAL" clId="{863E2EBA-79E3-47AB-93BC-589C7C3D6736}" dt="2023-09-20T20:33:00.018" v="221" actId="2696"/>
        <pc:sldMkLst>
          <pc:docMk/>
          <pc:sldMk cId="0" sldId="275"/>
        </pc:sldMkLst>
      </pc:sldChg>
      <pc:sldChg chg="addSp delSp modSp mod modAnim">
        <pc:chgData name="Marketing" userId="08e0f8e7-47d3-4a8a-85b6-85fe09b2c260" providerId="ADAL" clId="{863E2EBA-79E3-47AB-93BC-589C7C3D6736}" dt="2023-09-20T20:51:05.339" v="455" actId="14100"/>
        <pc:sldMkLst>
          <pc:docMk/>
          <pc:sldMk cId="0" sldId="276"/>
        </pc:sldMkLst>
        <pc:spChg chg="add mod">
          <ac:chgData name="Marketing" userId="08e0f8e7-47d3-4a8a-85b6-85fe09b2c260" providerId="ADAL" clId="{863E2EBA-79E3-47AB-93BC-589C7C3D6736}" dt="2023-09-20T20:50:23.396" v="448" actId="1076"/>
          <ac:spMkLst>
            <pc:docMk/>
            <pc:sldMk cId="0" sldId="276"/>
            <ac:spMk id="3" creationId="{24CACCA7-AD54-C6CA-7015-ECCF29C1FBF6}"/>
          </ac:spMkLst>
        </pc:spChg>
        <pc:spChg chg="mod">
          <ac:chgData name="Marketing" userId="08e0f8e7-47d3-4a8a-85b6-85fe09b2c260" providerId="ADAL" clId="{863E2EBA-79E3-47AB-93BC-589C7C3D6736}" dt="2023-09-20T20:51:05.339" v="455" actId="14100"/>
          <ac:spMkLst>
            <pc:docMk/>
            <pc:sldMk cId="0" sldId="276"/>
            <ac:spMk id="355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50:08.254" v="444" actId="20577"/>
          <ac:spMkLst>
            <pc:docMk/>
            <pc:sldMk cId="0" sldId="276"/>
            <ac:spMk id="356" creationId="{00000000-0000-0000-0000-000000000000}"/>
          </ac:spMkLst>
        </pc:spChg>
        <pc:spChg chg="del mod">
          <ac:chgData name="Marketing" userId="08e0f8e7-47d3-4a8a-85b6-85fe09b2c260" providerId="ADAL" clId="{863E2EBA-79E3-47AB-93BC-589C7C3D6736}" dt="2023-09-20T20:50:19.409" v="446" actId="478"/>
          <ac:spMkLst>
            <pc:docMk/>
            <pc:sldMk cId="0" sldId="276"/>
            <ac:spMk id="357" creationId="{00000000-0000-0000-0000-000000000000}"/>
          </ac:spMkLst>
        </pc:spChg>
      </pc:sldChg>
      <pc:sldChg chg="modSp del mod">
        <pc:chgData name="Marketing" userId="08e0f8e7-47d3-4a8a-85b6-85fe09b2c260" providerId="ADAL" clId="{863E2EBA-79E3-47AB-93BC-589C7C3D6736}" dt="2023-09-20T20:35:08.860" v="227" actId="2696"/>
        <pc:sldMkLst>
          <pc:docMk/>
          <pc:sldMk cId="0" sldId="277"/>
        </pc:sldMkLst>
        <pc:spChg chg="mod">
          <ac:chgData name="Marketing" userId="08e0f8e7-47d3-4a8a-85b6-85fe09b2c260" providerId="ADAL" clId="{863E2EBA-79E3-47AB-93BC-589C7C3D6736}" dt="2023-09-20T20:35:01.596" v="226" actId="1076"/>
          <ac:spMkLst>
            <pc:docMk/>
            <pc:sldMk cId="0" sldId="277"/>
            <ac:spMk id="365" creationId="{00000000-0000-0000-0000-000000000000}"/>
          </ac:spMkLst>
        </pc:spChg>
      </pc:sldChg>
      <pc:sldChg chg="modSp mod">
        <pc:chgData name="Marketing" userId="08e0f8e7-47d3-4a8a-85b6-85fe09b2c260" providerId="ADAL" clId="{863E2EBA-79E3-47AB-93BC-589C7C3D6736}" dt="2023-09-20T20:51:27.178" v="459" actId="14100"/>
        <pc:sldMkLst>
          <pc:docMk/>
          <pc:sldMk cId="0" sldId="278"/>
        </pc:sldMkLst>
        <pc:spChg chg="mod">
          <ac:chgData name="Marketing" userId="08e0f8e7-47d3-4a8a-85b6-85fe09b2c260" providerId="ADAL" clId="{863E2EBA-79E3-47AB-93BC-589C7C3D6736}" dt="2023-09-20T20:51:27.178" v="459" actId="14100"/>
          <ac:spMkLst>
            <pc:docMk/>
            <pc:sldMk cId="0" sldId="278"/>
            <ac:spMk id="371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36:48.952" v="263" actId="20577"/>
          <ac:spMkLst>
            <pc:docMk/>
            <pc:sldMk cId="0" sldId="278"/>
            <ac:spMk id="373" creationId="{00000000-0000-0000-0000-000000000000}"/>
          </ac:spMkLst>
        </pc:spChg>
      </pc:sldChg>
      <pc:sldChg chg="addSp delSp modSp mod">
        <pc:chgData name="Marketing" userId="08e0f8e7-47d3-4a8a-85b6-85fe09b2c260" providerId="ADAL" clId="{863E2EBA-79E3-47AB-93BC-589C7C3D6736}" dt="2023-09-20T20:39:46.117" v="278" actId="478"/>
        <pc:sldMkLst>
          <pc:docMk/>
          <pc:sldMk cId="0" sldId="279"/>
        </pc:sldMkLst>
        <pc:spChg chg="mod">
          <ac:chgData name="Marketing" userId="08e0f8e7-47d3-4a8a-85b6-85fe09b2c260" providerId="ADAL" clId="{863E2EBA-79E3-47AB-93BC-589C7C3D6736}" dt="2023-09-20T20:39:44.128" v="277" actId="14100"/>
          <ac:spMkLst>
            <pc:docMk/>
            <pc:sldMk cId="0" sldId="279"/>
            <ac:spMk id="379" creationId="{00000000-0000-0000-0000-000000000000}"/>
          </ac:spMkLst>
        </pc:spChg>
        <pc:picChg chg="add del mod modCrop">
          <ac:chgData name="Marketing" userId="08e0f8e7-47d3-4a8a-85b6-85fe09b2c260" providerId="ADAL" clId="{863E2EBA-79E3-47AB-93BC-589C7C3D6736}" dt="2023-09-20T20:39:46.117" v="278" actId="478"/>
          <ac:picMkLst>
            <pc:docMk/>
            <pc:sldMk cId="0" sldId="279"/>
            <ac:picMk id="2" creationId="{953CFB54-75BC-A8E2-0C01-7BCFF3A5DE86}"/>
          </ac:picMkLst>
        </pc:picChg>
      </pc:sldChg>
      <pc:sldChg chg="del">
        <pc:chgData name="Marketing" userId="08e0f8e7-47d3-4a8a-85b6-85fe09b2c260" providerId="ADAL" clId="{863E2EBA-79E3-47AB-93BC-589C7C3D6736}" dt="2023-09-20T20:14:42.037" v="130" actId="2696"/>
        <pc:sldMkLst>
          <pc:docMk/>
          <pc:sldMk cId="0" sldId="280"/>
        </pc:sldMkLst>
      </pc:sldChg>
      <pc:sldChg chg="del">
        <pc:chgData name="Marketing" userId="08e0f8e7-47d3-4a8a-85b6-85fe09b2c260" providerId="ADAL" clId="{863E2EBA-79E3-47AB-93BC-589C7C3D6736}" dt="2023-09-20T20:14:48.016" v="131" actId="2696"/>
        <pc:sldMkLst>
          <pc:docMk/>
          <pc:sldMk cId="0" sldId="281"/>
        </pc:sldMkLst>
      </pc:sldChg>
      <pc:sldChg chg="modSp mod">
        <pc:chgData name="Marketing" userId="08e0f8e7-47d3-4a8a-85b6-85fe09b2c260" providerId="ADAL" clId="{863E2EBA-79E3-47AB-93BC-589C7C3D6736}" dt="2023-09-20T20:17:55.754" v="141" actId="14100"/>
        <pc:sldMkLst>
          <pc:docMk/>
          <pc:sldMk cId="0" sldId="286"/>
        </pc:sldMkLst>
        <pc:spChg chg="mod">
          <ac:chgData name="Marketing" userId="08e0f8e7-47d3-4a8a-85b6-85fe09b2c260" providerId="ADAL" clId="{863E2EBA-79E3-47AB-93BC-589C7C3D6736}" dt="2023-09-20T20:17:55.754" v="141" actId="14100"/>
          <ac:spMkLst>
            <pc:docMk/>
            <pc:sldMk cId="0" sldId="286"/>
            <ac:spMk id="252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17:49.598" v="140" actId="20577"/>
          <ac:spMkLst>
            <pc:docMk/>
            <pc:sldMk cId="0" sldId="286"/>
            <ac:spMk id="253" creationId="{00000000-0000-0000-0000-000000000000}"/>
          </ac:spMkLst>
        </pc:spChg>
      </pc:sldChg>
      <pc:sldChg chg="addSp delSp modSp mod modNotesTx">
        <pc:chgData name="Marketing" userId="08e0f8e7-47d3-4a8a-85b6-85fe09b2c260" providerId="ADAL" clId="{863E2EBA-79E3-47AB-93BC-589C7C3D6736}" dt="2023-09-21T17:05:27.978" v="462" actId="207"/>
        <pc:sldMkLst>
          <pc:docMk/>
          <pc:sldMk cId="3858449551" sldId="445"/>
        </pc:sldMkLst>
        <pc:spChg chg="add mod">
          <ac:chgData name="Marketing" userId="08e0f8e7-47d3-4a8a-85b6-85fe09b2c260" providerId="ADAL" clId="{863E2EBA-79E3-47AB-93BC-589C7C3D6736}" dt="2023-09-21T17:05:27.978" v="462" actId="207"/>
          <ac:spMkLst>
            <pc:docMk/>
            <pc:sldMk cId="3858449551" sldId="445"/>
            <ac:spMk id="2" creationId="{EA1DF136-237E-8729-5740-72CFC203A639}"/>
          </ac:spMkLst>
        </pc:spChg>
        <pc:spChg chg="mod">
          <ac:chgData name="Marketing" userId="08e0f8e7-47d3-4a8a-85b6-85fe09b2c260" providerId="ADAL" clId="{863E2EBA-79E3-47AB-93BC-589C7C3D6736}" dt="2023-09-20T20:43:29.503" v="343" actId="255"/>
          <ac:spMkLst>
            <pc:docMk/>
            <pc:sldMk cId="3858449551" sldId="445"/>
            <ac:spMk id="283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6:14.766" v="359" actId="1076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6:08.239" v="357" actId="1076"/>
          <ac:spMkLst>
            <pc:docMk/>
            <pc:sldMk cId="3858449551" sldId="445"/>
            <ac:spMk id="289" creationId="{00000000-0000-0000-0000-000000000000}"/>
          </ac:spMkLst>
        </pc:spChg>
        <pc:picChg chg="add del mod modCrop">
          <ac:chgData name="Marketing" userId="08e0f8e7-47d3-4a8a-85b6-85fe09b2c260" providerId="ADAL" clId="{863E2EBA-79E3-47AB-93BC-589C7C3D6736}" dt="2023-09-20T18:27:51.994" v="52" actId="478"/>
          <ac:picMkLst>
            <pc:docMk/>
            <pc:sldMk cId="3858449551" sldId="445"/>
            <ac:picMk id="3" creationId="{C2E608EE-025E-6822-B5B4-BE1408E509F2}"/>
          </ac:picMkLst>
        </pc:picChg>
        <pc:picChg chg="add mod modCrop">
          <ac:chgData name="Marketing" userId="08e0f8e7-47d3-4a8a-85b6-85fe09b2c260" providerId="ADAL" clId="{863E2EBA-79E3-47AB-93BC-589C7C3D6736}" dt="2023-09-20T18:32:14.614" v="85" actId="1038"/>
          <ac:picMkLst>
            <pc:docMk/>
            <pc:sldMk cId="3858449551" sldId="445"/>
            <ac:picMk id="5" creationId="{6E589DFA-F0B2-D08B-2C39-17F6C738CA77}"/>
          </ac:picMkLst>
        </pc:picChg>
        <pc:picChg chg="del">
          <ac:chgData name="Marketing" userId="08e0f8e7-47d3-4a8a-85b6-85fe09b2c260" providerId="ADAL" clId="{863E2EBA-79E3-47AB-93BC-589C7C3D6736}" dt="2023-09-20T18:17:46.333" v="1" actId="478"/>
          <ac:picMkLst>
            <pc:docMk/>
            <pc:sldMk cId="3858449551" sldId="445"/>
            <ac:picMk id="6" creationId="{C7799EE7-1DAB-1E4F-74C0-ACC9FF1B68AB}"/>
          </ac:picMkLst>
        </pc:picChg>
        <pc:picChg chg="mod">
          <ac:chgData name="Marketing" userId="08e0f8e7-47d3-4a8a-85b6-85fe09b2c260" providerId="ADAL" clId="{863E2EBA-79E3-47AB-93BC-589C7C3D6736}" dt="2023-09-20T20:46:17.771" v="360" actId="1076"/>
          <ac:picMkLst>
            <pc:docMk/>
            <pc:sldMk cId="3858449551" sldId="445"/>
            <ac:picMk id="8" creationId="{A07486FD-261D-11FD-DDFD-A3BC5EB7452A}"/>
          </ac:picMkLst>
        </pc:picChg>
        <pc:picChg chg="del">
          <ac:chgData name="Marketing" userId="08e0f8e7-47d3-4a8a-85b6-85fe09b2c260" providerId="ADAL" clId="{863E2EBA-79E3-47AB-93BC-589C7C3D6736}" dt="2023-09-20T18:17:47.256" v="2" actId="478"/>
          <ac:picMkLst>
            <pc:docMk/>
            <pc:sldMk cId="3858449551" sldId="445"/>
            <ac:picMk id="10" creationId="{93872447-8FC9-591A-102C-7DFE4BF2F92C}"/>
          </ac:picMkLst>
        </pc:picChg>
      </pc:sldChg>
      <pc:sldChg chg="modSp mod">
        <pc:chgData name="Marketing" userId="08e0f8e7-47d3-4a8a-85b6-85fe09b2c260" providerId="ADAL" clId="{863E2EBA-79E3-47AB-93BC-589C7C3D6736}" dt="2023-09-20T20:26:35.008" v="181" actId="20577"/>
        <pc:sldMkLst>
          <pc:docMk/>
          <pc:sldMk cId="1184660667" sldId="447"/>
        </pc:sldMkLst>
        <pc:spChg chg="mod">
          <ac:chgData name="Marketing" userId="08e0f8e7-47d3-4a8a-85b6-85fe09b2c260" providerId="ADAL" clId="{863E2EBA-79E3-47AB-93BC-589C7C3D6736}" dt="2023-09-20T20:26:35.008" v="181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modSp mod">
        <pc:chgData name="Marketing" userId="08e0f8e7-47d3-4a8a-85b6-85fe09b2c260" providerId="ADAL" clId="{863E2EBA-79E3-47AB-93BC-589C7C3D6736}" dt="2023-09-20T20:21:43.954" v="169" actId="20577"/>
        <pc:sldMkLst>
          <pc:docMk/>
          <pc:sldMk cId="3276843279" sldId="448"/>
        </pc:sldMkLst>
        <pc:spChg chg="mod">
          <ac:chgData name="Marketing" userId="08e0f8e7-47d3-4a8a-85b6-85fe09b2c260" providerId="ADAL" clId="{863E2EBA-79E3-47AB-93BC-589C7C3D6736}" dt="2023-09-20T20:21:43.954" v="169" actId="20577"/>
          <ac:spMkLst>
            <pc:docMk/>
            <pc:sldMk cId="3276843279" sldId="448"/>
            <ac:spMk id="270" creationId="{00000000-0000-0000-0000-000000000000}"/>
          </ac:spMkLst>
        </pc:spChg>
      </pc:sldChg>
      <pc:sldChg chg="setBg">
        <pc:chgData name="Marketing" userId="08e0f8e7-47d3-4a8a-85b6-85fe09b2c260" providerId="ADAL" clId="{863E2EBA-79E3-47AB-93BC-589C7C3D6736}" dt="2023-09-20T20:40:35.978" v="280"/>
        <pc:sldMkLst>
          <pc:docMk/>
          <pc:sldMk cId="2906996170" sldId="449"/>
        </pc:sldMkLst>
      </pc:sldChg>
      <pc:sldChg chg="addSp modSp new del mod ord">
        <pc:chgData name="Marketing" userId="08e0f8e7-47d3-4a8a-85b6-85fe09b2c260" providerId="ADAL" clId="{863E2EBA-79E3-47AB-93BC-589C7C3D6736}" dt="2023-09-20T18:22:37.759" v="22" actId="2696"/>
        <pc:sldMkLst>
          <pc:docMk/>
          <pc:sldMk cId="3987053171" sldId="452"/>
        </pc:sldMkLst>
        <pc:picChg chg="add mod">
          <ac:chgData name="Marketing" userId="08e0f8e7-47d3-4a8a-85b6-85fe09b2c260" providerId="ADAL" clId="{863E2EBA-79E3-47AB-93BC-589C7C3D6736}" dt="2023-09-20T18:22:03.438" v="21" actId="1076"/>
          <ac:picMkLst>
            <pc:docMk/>
            <pc:sldMk cId="3987053171" sldId="452"/>
            <ac:picMk id="3" creationId="{A415A43E-DD15-AF5C-899F-5A35D34124F8}"/>
          </ac:picMkLst>
        </pc:picChg>
      </pc:sldChg>
      <pc:sldChg chg="addSp delSp modSp del mod">
        <pc:chgData name="Marketing" userId="08e0f8e7-47d3-4a8a-85b6-85fe09b2c260" providerId="ADAL" clId="{863E2EBA-79E3-47AB-93BC-589C7C3D6736}" dt="2023-09-20T20:28:32.461" v="198" actId="2696"/>
        <pc:sldMkLst>
          <pc:docMk/>
          <pc:sldMk cId="1337403937" sldId="453"/>
        </pc:sldMkLst>
        <pc:spChg chg="mod">
          <ac:chgData name="Marketing" userId="08e0f8e7-47d3-4a8a-85b6-85fe09b2c260" providerId="ADAL" clId="{863E2EBA-79E3-47AB-93BC-589C7C3D6736}" dt="2023-09-20T20:28:04.697" v="191" actId="20577"/>
          <ac:spMkLst>
            <pc:docMk/>
            <pc:sldMk cId="1337403937" sldId="453"/>
            <ac:spMk id="6" creationId="{3B0AE6F4-9CCD-2995-BB3A-AC82AE9A11E8}"/>
          </ac:spMkLst>
        </pc:spChg>
        <pc:picChg chg="add mod">
          <ac:chgData name="Marketing" userId="08e0f8e7-47d3-4a8a-85b6-85fe09b2c260" providerId="ADAL" clId="{863E2EBA-79E3-47AB-93BC-589C7C3D6736}" dt="2023-09-20T18:38:05.750" v="117" actId="1076"/>
          <ac:picMkLst>
            <pc:docMk/>
            <pc:sldMk cId="1337403937" sldId="453"/>
            <ac:picMk id="4" creationId="{73A9DA32-33EA-92F2-BC0C-34E414693618}"/>
          </ac:picMkLst>
        </pc:picChg>
        <pc:picChg chg="add del mod">
          <ac:chgData name="Marketing" userId="08e0f8e7-47d3-4a8a-85b6-85fe09b2c260" providerId="ADAL" clId="{863E2EBA-79E3-47AB-93BC-589C7C3D6736}" dt="2023-09-20T18:38:01.324" v="116" actId="478"/>
          <ac:picMkLst>
            <pc:docMk/>
            <pc:sldMk cId="1337403937" sldId="453"/>
            <ac:picMk id="7" creationId="{8CA4B89C-0B5A-2A87-7C7A-F076010FC432}"/>
          </ac:picMkLst>
        </pc:picChg>
      </pc:sldChg>
      <pc:sldChg chg="addSp delSp modSp del mod">
        <pc:chgData name="Marketing" userId="08e0f8e7-47d3-4a8a-85b6-85fe09b2c260" providerId="ADAL" clId="{863E2EBA-79E3-47AB-93BC-589C7C3D6736}" dt="2023-09-20T20:29:40.007" v="209" actId="2696"/>
        <pc:sldMkLst>
          <pc:docMk/>
          <pc:sldMk cId="2215968021" sldId="454"/>
        </pc:sldMkLst>
        <pc:spChg chg="mod">
          <ac:chgData name="Marketing" userId="08e0f8e7-47d3-4a8a-85b6-85fe09b2c260" providerId="ADAL" clId="{863E2EBA-79E3-47AB-93BC-589C7C3D6736}" dt="2023-09-20T18:33:15.376" v="88" actId="12"/>
          <ac:spMkLst>
            <pc:docMk/>
            <pc:sldMk cId="2215968021" sldId="454"/>
            <ac:spMk id="5" creationId="{A8E92A92-7FA1-8879-4D2D-9B55C0CBCED6}"/>
          </ac:spMkLst>
        </pc:spChg>
        <pc:picChg chg="add del mod">
          <ac:chgData name="Marketing" userId="08e0f8e7-47d3-4a8a-85b6-85fe09b2c260" providerId="ADAL" clId="{863E2EBA-79E3-47AB-93BC-589C7C3D6736}" dt="2023-09-20T18:25:35.380" v="33" actId="478"/>
          <ac:picMkLst>
            <pc:docMk/>
            <pc:sldMk cId="2215968021" sldId="454"/>
            <ac:picMk id="6" creationId="{1857A44E-73EC-E46C-6BF4-15A902FC8228}"/>
          </ac:picMkLst>
        </pc:picChg>
        <pc:picChg chg="add del mod modCrop">
          <ac:chgData name="Marketing" userId="08e0f8e7-47d3-4a8a-85b6-85fe09b2c260" providerId="ADAL" clId="{863E2EBA-79E3-47AB-93BC-589C7C3D6736}" dt="2023-09-20T18:30:20.188" v="68" actId="478"/>
          <ac:picMkLst>
            <pc:docMk/>
            <pc:sldMk cId="2215968021" sldId="454"/>
            <ac:picMk id="8" creationId="{35099DA0-0599-DF66-2C06-E988BB1C6964}"/>
          </ac:picMkLst>
        </pc:picChg>
        <pc:picChg chg="add del mod">
          <ac:chgData name="Marketing" userId="08e0f8e7-47d3-4a8a-85b6-85fe09b2c260" providerId="ADAL" clId="{863E2EBA-79E3-47AB-93BC-589C7C3D6736}" dt="2023-09-20T18:26:13.996" v="40" actId="478"/>
          <ac:picMkLst>
            <pc:docMk/>
            <pc:sldMk cId="2215968021" sldId="454"/>
            <ac:picMk id="10" creationId="{CCC6AB66-BB5A-5E64-E1E6-6AC335B4EDFD}"/>
          </ac:picMkLst>
        </pc:picChg>
        <pc:picChg chg="add del mod">
          <ac:chgData name="Marketing" userId="08e0f8e7-47d3-4a8a-85b6-85fe09b2c260" providerId="ADAL" clId="{863E2EBA-79E3-47AB-93BC-589C7C3D6736}" dt="2023-09-20T18:30:47.730" v="71" actId="478"/>
          <ac:picMkLst>
            <pc:docMk/>
            <pc:sldMk cId="2215968021" sldId="454"/>
            <ac:picMk id="12" creationId="{2D83CA75-0ECD-51AF-1F8C-DCE6655B9632}"/>
          </ac:picMkLst>
        </pc:picChg>
        <pc:picChg chg="add del mod">
          <ac:chgData name="Marketing" userId="08e0f8e7-47d3-4a8a-85b6-85fe09b2c260" providerId="ADAL" clId="{863E2EBA-79E3-47AB-93BC-589C7C3D6736}" dt="2023-09-20T18:36:42.319" v="103" actId="478"/>
          <ac:picMkLst>
            <pc:docMk/>
            <pc:sldMk cId="2215968021" sldId="454"/>
            <ac:picMk id="14" creationId="{D3151D07-1FC6-2415-AF5D-8D5B7128E11A}"/>
          </ac:picMkLst>
        </pc:picChg>
        <pc:picChg chg="add mod modCrop">
          <ac:chgData name="Marketing" userId="08e0f8e7-47d3-4a8a-85b6-85fe09b2c260" providerId="ADAL" clId="{863E2EBA-79E3-47AB-93BC-589C7C3D6736}" dt="2023-09-20T18:37:23.887" v="110" actId="732"/>
          <ac:picMkLst>
            <pc:docMk/>
            <pc:sldMk cId="2215968021" sldId="454"/>
            <ac:picMk id="16" creationId="{B74FE7F8-44C5-F9D1-1B45-DAD07B0983BE}"/>
          </ac:picMkLst>
        </pc:picChg>
      </pc:sldChg>
      <pc:sldChg chg="addSp delSp modSp mod">
        <pc:chgData name="Marketing" userId="08e0f8e7-47d3-4a8a-85b6-85fe09b2c260" providerId="ADAL" clId="{863E2EBA-79E3-47AB-93BC-589C7C3D6736}" dt="2023-09-20T20:29:31.562" v="208" actId="2710"/>
        <pc:sldMkLst>
          <pc:docMk/>
          <pc:sldMk cId="696538708" sldId="455"/>
        </pc:sldMkLst>
        <pc:spChg chg="mod">
          <ac:chgData name="Marketing" userId="08e0f8e7-47d3-4a8a-85b6-85fe09b2c260" providerId="ADAL" clId="{863E2EBA-79E3-47AB-93BC-589C7C3D6736}" dt="2023-09-20T20:29:31.562" v="208" actId="2710"/>
          <ac:spMkLst>
            <pc:docMk/>
            <pc:sldMk cId="696538708" sldId="455"/>
            <ac:spMk id="5" creationId="{A8E92A92-7FA1-8879-4D2D-9B55C0CBCED6}"/>
          </ac:spMkLst>
        </pc:spChg>
        <pc:picChg chg="add mod">
          <ac:chgData name="Marketing" userId="08e0f8e7-47d3-4a8a-85b6-85fe09b2c260" providerId="ADAL" clId="{863E2EBA-79E3-47AB-93BC-589C7C3D6736}" dt="2023-09-20T20:28:28.720" v="197" actId="1076"/>
          <ac:picMkLst>
            <pc:docMk/>
            <pc:sldMk cId="696538708" sldId="455"/>
            <ac:picMk id="3" creationId="{B38C9F03-CB38-3748-9653-D22956502FBD}"/>
          </ac:picMkLst>
        </pc:picChg>
        <pc:picChg chg="add del mod">
          <ac:chgData name="Marketing" userId="08e0f8e7-47d3-4a8a-85b6-85fe09b2c260" providerId="ADAL" clId="{863E2EBA-79E3-47AB-93BC-589C7C3D6736}" dt="2023-09-20T18:34:32.432" v="91" actId="478"/>
          <ac:picMkLst>
            <pc:docMk/>
            <pc:sldMk cId="696538708" sldId="455"/>
            <ac:picMk id="4" creationId="{0F3ED36D-FC8A-7ECD-FD10-DBB075F8F2A7}"/>
          </ac:picMkLst>
        </pc:picChg>
        <pc:picChg chg="add del mod modCrop">
          <ac:chgData name="Marketing" userId="08e0f8e7-47d3-4a8a-85b6-85fe09b2c260" providerId="ADAL" clId="{863E2EBA-79E3-47AB-93BC-589C7C3D6736}" dt="2023-09-20T18:36:38.623" v="102" actId="478"/>
          <ac:picMkLst>
            <pc:docMk/>
            <pc:sldMk cId="696538708" sldId="455"/>
            <ac:picMk id="7" creationId="{6DC6B7A8-CEF9-4C8B-7C32-3EA65F630C95}"/>
          </ac:picMkLst>
        </pc:picChg>
        <pc:picChg chg="add del mod modCrop">
          <ac:chgData name="Marketing" userId="08e0f8e7-47d3-4a8a-85b6-85fe09b2c260" providerId="ADAL" clId="{863E2EBA-79E3-47AB-93BC-589C7C3D6736}" dt="2023-09-20T18:39:08.273" v="129" actId="478"/>
          <ac:picMkLst>
            <pc:docMk/>
            <pc:sldMk cId="696538708" sldId="455"/>
            <ac:picMk id="9" creationId="{2E4B2447-D4F1-F90A-0A20-0F88C70FC40E}"/>
          </ac:picMkLst>
        </pc:picChg>
      </pc:sldChg>
      <pc:sldChg chg="modSp add mod">
        <pc:chgData name="Marketing" userId="08e0f8e7-47d3-4a8a-85b6-85fe09b2c260" providerId="ADAL" clId="{863E2EBA-79E3-47AB-93BC-589C7C3D6736}" dt="2023-09-20T20:51:20.577" v="457" actId="14100"/>
        <pc:sldMkLst>
          <pc:docMk/>
          <pc:sldMk cId="4248110336" sldId="456"/>
        </pc:sldMkLst>
        <pc:spChg chg="mod">
          <ac:chgData name="Marketing" userId="08e0f8e7-47d3-4a8a-85b6-85fe09b2c260" providerId="ADAL" clId="{863E2EBA-79E3-47AB-93BC-589C7C3D6736}" dt="2023-09-20T20:51:20.577" v="457" actId="14100"/>
          <ac:spMkLst>
            <pc:docMk/>
            <pc:sldMk cId="4248110336" sldId="456"/>
            <ac:spMk id="355" creationId="{00000000-0000-0000-0000-000000000000}"/>
          </ac:spMkLst>
        </pc:spChg>
      </pc:sldChg>
      <pc:sldChg chg="new del">
        <pc:chgData name="Marketing" userId="08e0f8e7-47d3-4a8a-85b6-85fe09b2c260" providerId="ADAL" clId="{863E2EBA-79E3-47AB-93BC-589C7C3D6736}" dt="2023-09-20T20:50:53.297" v="451" actId="2696"/>
        <pc:sldMkLst>
          <pc:docMk/>
          <pc:sldMk cId="612551284" sldId="457"/>
        </pc:sldMkLst>
      </pc:sldChg>
    </pc:docChg>
  </pc:docChgLst>
  <pc:docChgLst>
    <pc:chgData name="Nathalie Forget" userId="18b423d5-3643-42b1-bc45-da1d16e4eef5" providerId="ADAL" clId="{7ED4D502-B756-4D67-893B-36E506DC8E02}"/>
    <pc:docChg chg="undo custSel addSld delSld modSld sldOrd">
      <pc:chgData name="Nathalie Forget" userId="18b423d5-3643-42b1-bc45-da1d16e4eef5" providerId="ADAL" clId="{7ED4D502-B756-4D67-893B-36E506DC8E02}" dt="2023-09-22T01:46:02.251" v="3162"/>
      <pc:docMkLst>
        <pc:docMk/>
      </pc:docMkLst>
      <pc:sldChg chg="del">
        <pc:chgData name="Nathalie Forget" userId="18b423d5-3643-42b1-bc45-da1d16e4eef5" providerId="ADAL" clId="{7ED4D502-B756-4D67-893B-36E506DC8E02}" dt="2023-09-20T19:27:20.215" v="1245" actId="2696"/>
        <pc:sldMkLst>
          <pc:docMk/>
          <pc:sldMk cId="0" sldId="256"/>
        </pc:sldMkLst>
      </pc:sldChg>
      <pc:sldChg chg="ord">
        <pc:chgData name="Nathalie Forget" userId="18b423d5-3643-42b1-bc45-da1d16e4eef5" providerId="ADAL" clId="{7ED4D502-B756-4D67-893B-36E506DC8E02}" dt="2023-09-21T23:58:43.457" v="3102"/>
        <pc:sldMkLst>
          <pc:docMk/>
          <pc:sldMk cId="0" sldId="257"/>
        </pc:sldMkLst>
      </pc:sldChg>
      <pc:sldChg chg="modSp mod ord">
        <pc:chgData name="Nathalie Forget" userId="18b423d5-3643-42b1-bc45-da1d16e4eef5" providerId="ADAL" clId="{7ED4D502-B756-4D67-893B-36E506DC8E02}" dt="2023-09-20T19:30:18.489" v="1270" actId="20577"/>
        <pc:sldMkLst>
          <pc:docMk/>
          <pc:sldMk cId="0" sldId="263"/>
        </pc:sldMkLst>
        <pc:spChg chg="mod">
          <ac:chgData name="Nathalie Forget" userId="18b423d5-3643-42b1-bc45-da1d16e4eef5" providerId="ADAL" clId="{7ED4D502-B756-4D67-893B-36E506DC8E02}" dt="2023-09-20T19:30:18.489" v="1270" actId="20577"/>
          <ac:spMkLst>
            <pc:docMk/>
            <pc:sldMk cId="0" sldId="263"/>
            <ac:spMk id="244" creationId="{00000000-0000-0000-0000-000000000000}"/>
          </ac:spMkLst>
        </pc:spChg>
      </pc:sldChg>
      <pc:sldChg chg="ord">
        <pc:chgData name="Nathalie Forget" userId="18b423d5-3643-42b1-bc45-da1d16e4eef5" providerId="ADAL" clId="{7ED4D502-B756-4D67-893B-36E506DC8E02}" dt="2023-09-20T19:29:28.153" v="1266"/>
        <pc:sldMkLst>
          <pc:docMk/>
          <pc:sldMk cId="0" sldId="264"/>
        </pc:sldMkLst>
      </pc:sldChg>
      <pc:sldChg chg="modSp mod">
        <pc:chgData name="Nathalie Forget" userId="18b423d5-3643-42b1-bc45-da1d16e4eef5" providerId="ADAL" clId="{7ED4D502-B756-4D67-893B-36E506DC8E02}" dt="2023-09-12T15:04:03.593" v="222" actId="20577"/>
        <pc:sldMkLst>
          <pc:docMk/>
          <pc:sldMk cId="0" sldId="265"/>
        </pc:sldMkLst>
        <pc:spChg chg="mod">
          <ac:chgData name="Nathalie Forget" userId="18b423d5-3643-42b1-bc45-da1d16e4eef5" providerId="ADAL" clId="{7ED4D502-B756-4D67-893B-36E506DC8E02}" dt="2023-09-12T15:04:03.593" v="222" actId="20577"/>
          <ac:spMkLst>
            <pc:docMk/>
            <pc:sldMk cId="0" sldId="265"/>
            <ac:spMk id="262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0T19:41:42.686" v="1386" actId="20577"/>
        <pc:sldMkLst>
          <pc:docMk/>
          <pc:sldMk cId="0" sldId="266"/>
        </pc:sldMkLst>
        <pc:spChg chg="mod">
          <ac:chgData name="Nathalie Forget" userId="18b423d5-3643-42b1-bc45-da1d16e4eef5" providerId="ADAL" clId="{7ED4D502-B756-4D67-893B-36E506DC8E02}" dt="2023-09-20T19:41:42.686" v="1386" actId="20577"/>
          <ac:spMkLst>
            <pc:docMk/>
            <pc:sldMk cId="0" sldId="266"/>
            <ac:spMk id="270" creationId="{00000000-0000-0000-0000-000000000000}"/>
          </ac:spMkLst>
        </pc:spChg>
      </pc:sldChg>
      <pc:sldChg chg="modSp mod addCm">
        <pc:chgData name="Nathalie Forget" userId="18b423d5-3643-42b1-bc45-da1d16e4eef5" providerId="ADAL" clId="{7ED4D502-B756-4D67-893B-36E506DC8E02}" dt="2023-09-22T01:46:02.251" v="3162"/>
        <pc:sldMkLst>
          <pc:docMk/>
          <pc:sldMk cId="0" sldId="267"/>
        </pc:sldMkLst>
        <pc:spChg chg="mod">
          <ac:chgData name="Nathalie Forget" userId="18b423d5-3643-42b1-bc45-da1d16e4eef5" providerId="ADAL" clId="{7ED4D502-B756-4D67-893B-36E506DC8E02}" dt="2023-09-22T01:43:25.720" v="3161" actId="20577"/>
          <ac:spMkLst>
            <pc:docMk/>
            <pc:sldMk cId="0" sldId="267"/>
            <ac:spMk id="27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7ED4D502-B756-4D67-893B-36E506DC8E02}" dt="2023-09-22T01:46:02.251" v="3162"/>
              <pc2:cmMkLst xmlns:pc2="http://schemas.microsoft.com/office/powerpoint/2019/9/main/command">
                <pc:docMk/>
                <pc:sldMk cId="0" sldId="267"/>
                <pc2:cmMk id="{77B73F12-CE5E-4F16-B777-F1D7DD5E7E85}"/>
              </pc2:cmMkLst>
            </pc226:cmChg>
          </p:ext>
        </pc:extLst>
      </pc:sldChg>
      <pc:sldChg chg="modSp mod">
        <pc:chgData name="Nathalie Forget" userId="18b423d5-3643-42b1-bc45-da1d16e4eef5" providerId="ADAL" clId="{7ED4D502-B756-4D67-893B-36E506DC8E02}" dt="2023-09-12T15:00:19.984" v="168" actId="20577"/>
        <pc:sldMkLst>
          <pc:docMk/>
          <pc:sldMk cId="0" sldId="270"/>
        </pc:sldMkLst>
        <pc:spChg chg="mod">
          <ac:chgData name="Nathalie Forget" userId="18b423d5-3643-42b1-bc45-da1d16e4eef5" providerId="ADAL" clId="{7ED4D502-B756-4D67-893B-36E506DC8E02}" dt="2023-09-12T15:00:19.984" v="168" actId="20577"/>
          <ac:spMkLst>
            <pc:docMk/>
            <pc:sldMk cId="0" sldId="270"/>
            <ac:spMk id="299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0T18:42:43.068" v="1244" actId="113"/>
        <pc:sldMkLst>
          <pc:docMk/>
          <pc:sldMk cId="0" sldId="271"/>
        </pc:sldMkLst>
        <pc:spChg chg="mod">
          <ac:chgData name="Nathalie Forget" userId="18b423d5-3643-42b1-bc45-da1d16e4eef5" providerId="ADAL" clId="{7ED4D502-B756-4D67-893B-36E506DC8E02}" dt="2023-09-20T18:42:43.068" v="1244" actId="113"/>
          <ac:spMkLst>
            <pc:docMk/>
            <pc:sldMk cId="0" sldId="271"/>
            <ac:spMk id="316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15T19:29:41.086" v="862" actId="20577"/>
        <pc:sldMkLst>
          <pc:docMk/>
          <pc:sldMk cId="0" sldId="276"/>
        </pc:sldMkLst>
        <pc:spChg chg="mod">
          <ac:chgData name="Nathalie Forget" userId="18b423d5-3643-42b1-bc45-da1d16e4eef5" providerId="ADAL" clId="{7ED4D502-B756-4D67-893B-36E506DC8E02}" dt="2023-09-15T19:29:41.086" v="862" actId="20577"/>
          <ac:spMkLst>
            <pc:docMk/>
            <pc:sldMk cId="0" sldId="276"/>
            <ac:spMk id="357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05T21:25:30.212" v="108" actId="20577"/>
        <pc:sldMkLst>
          <pc:docMk/>
          <pc:sldMk cId="0" sldId="277"/>
        </pc:sldMkLst>
        <pc:spChg chg="mod">
          <ac:chgData name="Nathalie Forget" userId="18b423d5-3643-42b1-bc45-da1d16e4eef5" providerId="ADAL" clId="{7ED4D502-B756-4D67-893B-36E506DC8E02}" dt="2023-09-05T21:25:30.212" v="108" actId="20577"/>
          <ac:spMkLst>
            <pc:docMk/>
            <pc:sldMk cId="0" sldId="277"/>
            <ac:spMk id="365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15T19:27:33.658" v="666" actId="20577"/>
        <pc:sldMkLst>
          <pc:docMk/>
          <pc:sldMk cId="0" sldId="279"/>
        </pc:sldMkLst>
        <pc:spChg chg="mod">
          <ac:chgData name="Nathalie Forget" userId="18b423d5-3643-42b1-bc45-da1d16e4eef5" providerId="ADAL" clId="{7ED4D502-B756-4D67-893B-36E506DC8E02}" dt="2023-09-15T19:27:33.658" v="666" actId="20577"/>
          <ac:spMkLst>
            <pc:docMk/>
            <pc:sldMk cId="0" sldId="279"/>
            <ac:spMk id="379" creationId="{00000000-0000-0000-0000-000000000000}"/>
          </ac:spMkLst>
        </pc:spChg>
      </pc:sldChg>
      <pc:sldChg chg="addCm">
        <pc:chgData name="Nathalie Forget" userId="18b423d5-3643-42b1-bc45-da1d16e4eef5" providerId="ADAL" clId="{7ED4D502-B756-4D67-893B-36E506DC8E02}" dt="2023-09-05T21:27:47.797" v="13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7ED4D502-B756-4D67-893B-36E506DC8E02}" dt="2023-09-05T21:27:47.797" v="13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modSp mod">
        <pc:chgData name="Nathalie Forget" userId="18b423d5-3643-42b1-bc45-da1d16e4eef5" providerId="ADAL" clId="{7ED4D502-B756-4D67-893B-36E506DC8E02}" dt="2023-09-20T19:46:52.582" v="1495" actId="20577"/>
        <pc:sldMkLst>
          <pc:docMk/>
          <pc:sldMk cId="2773536165" sldId="282"/>
        </pc:sldMkLst>
        <pc:spChg chg="mod">
          <ac:chgData name="Nathalie Forget" userId="18b423d5-3643-42b1-bc45-da1d16e4eef5" providerId="ADAL" clId="{7ED4D502-B756-4D67-893B-36E506DC8E02}" dt="2023-09-20T19:46:52.582" v="1495" actId="20577"/>
          <ac:spMkLst>
            <pc:docMk/>
            <pc:sldMk cId="2773536165" sldId="282"/>
            <ac:spMk id="379" creationId="{00000000-0000-0000-0000-000000000000}"/>
          </ac:spMkLst>
        </pc:spChg>
      </pc:sldChg>
      <pc:sldChg chg="addSp delSp modSp mod">
        <pc:chgData name="Nathalie Forget" userId="18b423d5-3643-42b1-bc45-da1d16e4eef5" providerId="ADAL" clId="{7ED4D502-B756-4D67-893B-36E506DC8E02}" dt="2023-09-20T19:28:48.813" v="1259" actId="1076"/>
        <pc:sldMkLst>
          <pc:docMk/>
          <pc:sldMk cId="0" sldId="441"/>
        </pc:sldMkLst>
        <pc:spChg chg="add mod">
          <ac:chgData name="Nathalie Forget" userId="18b423d5-3643-42b1-bc45-da1d16e4eef5" providerId="ADAL" clId="{7ED4D502-B756-4D67-893B-36E506DC8E02}" dt="2023-09-20T19:28:48.813" v="1259" actId="1076"/>
          <ac:spMkLst>
            <pc:docMk/>
            <pc:sldMk cId="0" sldId="441"/>
            <ac:spMk id="3" creationId="{EA311DD0-D647-CEF6-DE48-52636EDC6F76}"/>
          </ac:spMkLst>
        </pc:spChg>
        <pc:spChg chg="mod">
          <ac:chgData name="Nathalie Forget" userId="18b423d5-3643-42b1-bc45-da1d16e4eef5" providerId="ADAL" clId="{7ED4D502-B756-4D67-893B-36E506DC8E02}" dt="2023-09-20T19:27:49.304" v="1246" actId="1076"/>
          <ac:spMkLst>
            <pc:docMk/>
            <pc:sldMk cId="0" sldId="441"/>
            <ac:spMk id="259" creationId="{00000000-0000-0000-0000-000000000000}"/>
          </ac:spMkLst>
        </pc:spChg>
        <pc:picChg chg="add mod">
          <ac:chgData name="Nathalie Forget" userId="18b423d5-3643-42b1-bc45-da1d16e4eef5" providerId="ADAL" clId="{7ED4D502-B756-4D67-893B-36E506DC8E02}" dt="2023-09-20T19:28:27.671" v="1255" actId="14100"/>
          <ac:picMkLst>
            <pc:docMk/>
            <pc:sldMk cId="0" sldId="441"/>
            <ac:picMk id="4" creationId="{3D084F7B-38CE-5764-23A0-866EDBD9117C}"/>
          </ac:picMkLst>
        </pc:picChg>
        <pc:picChg chg="mod">
          <ac:chgData name="Nathalie Forget" userId="18b423d5-3643-42b1-bc45-da1d16e4eef5" providerId="ADAL" clId="{7ED4D502-B756-4D67-893B-36E506DC8E02}" dt="2023-09-20T19:27:58.071" v="1250" actId="1076"/>
          <ac:picMkLst>
            <pc:docMk/>
            <pc:sldMk cId="0" sldId="441"/>
            <ac:picMk id="260" creationId="{00000000-0000-0000-0000-000000000000}"/>
          </ac:picMkLst>
        </pc:picChg>
        <pc:picChg chg="del mod">
          <ac:chgData name="Nathalie Forget" userId="18b423d5-3643-42b1-bc45-da1d16e4eef5" providerId="ADAL" clId="{7ED4D502-B756-4D67-893B-36E506DC8E02}" dt="2023-09-20T19:27:56.439" v="1249" actId="478"/>
          <ac:picMkLst>
            <pc:docMk/>
            <pc:sldMk cId="0" sldId="441"/>
            <ac:picMk id="261" creationId="{00000000-0000-0000-0000-000000000000}"/>
          </ac:picMkLst>
        </pc:picChg>
      </pc:sldChg>
      <pc:sldChg chg="del">
        <pc:chgData name="Nathalie Forget" userId="18b423d5-3643-42b1-bc45-da1d16e4eef5" providerId="ADAL" clId="{7ED4D502-B756-4D67-893B-36E506DC8E02}" dt="2023-09-20T19:28:51.987" v="1260" actId="2696"/>
        <pc:sldMkLst>
          <pc:docMk/>
          <pc:sldMk cId="0" sldId="442"/>
        </pc:sldMkLst>
      </pc:sldChg>
      <pc:sldChg chg="modSp mod ord">
        <pc:chgData name="Nathalie Forget" userId="18b423d5-3643-42b1-bc45-da1d16e4eef5" providerId="ADAL" clId="{7ED4D502-B756-4D67-893B-36E506DC8E02}" dt="2023-09-20T19:30:12.289" v="1269" actId="20577"/>
        <pc:sldMkLst>
          <pc:docMk/>
          <pc:sldMk cId="0" sldId="443"/>
        </pc:sldMkLst>
        <pc:spChg chg="mod">
          <ac:chgData name="Nathalie Forget" userId="18b423d5-3643-42b1-bc45-da1d16e4eef5" providerId="ADAL" clId="{7ED4D502-B756-4D67-893B-36E506DC8E02}" dt="2023-09-20T19:30:12.289" v="1269" actId="20577"/>
          <ac:spMkLst>
            <pc:docMk/>
            <pc:sldMk cId="0" sldId="443"/>
            <ac:spMk id="276" creationId="{00000000-0000-0000-0000-000000000000}"/>
          </ac:spMkLst>
        </pc:spChg>
      </pc:sldChg>
      <pc:sldChg chg="addSp delSp modSp mod">
        <pc:chgData name="Nathalie Forget" userId="18b423d5-3643-42b1-bc45-da1d16e4eef5" providerId="ADAL" clId="{7ED4D502-B756-4D67-893B-36E506DC8E02}" dt="2023-09-20T19:57:40.867" v="2206" actId="20577"/>
        <pc:sldMkLst>
          <pc:docMk/>
          <pc:sldMk cId="3856904687" sldId="444"/>
        </pc:sldMkLst>
        <pc:spChg chg="mod">
          <ac:chgData name="Nathalie Forget" userId="18b423d5-3643-42b1-bc45-da1d16e4eef5" providerId="ADAL" clId="{7ED4D502-B756-4D67-893B-36E506DC8E02}" dt="2023-09-20T19:57:40.867" v="2206" actId="20577"/>
          <ac:spMkLst>
            <pc:docMk/>
            <pc:sldMk cId="3856904687" sldId="444"/>
            <ac:spMk id="379" creationId="{00000000-0000-0000-0000-000000000000}"/>
          </ac:spMkLst>
        </pc:spChg>
        <pc:picChg chg="add del mod">
          <ac:chgData name="Nathalie Forget" userId="18b423d5-3643-42b1-bc45-da1d16e4eef5" providerId="ADAL" clId="{7ED4D502-B756-4D67-893B-36E506DC8E02}" dt="2023-09-20T19:50:41.417" v="1815"/>
          <ac:picMkLst>
            <pc:docMk/>
            <pc:sldMk cId="3856904687" sldId="444"/>
            <ac:picMk id="2" creationId="{DF069411-10F0-8123-3BDE-13D9C1D57CA2}"/>
          </ac:picMkLst>
        </pc:picChg>
      </pc:sldChg>
      <pc:sldChg chg="modSp mod">
        <pc:chgData name="Nathalie Forget" userId="18b423d5-3643-42b1-bc45-da1d16e4eef5" providerId="ADAL" clId="{7ED4D502-B756-4D67-893B-36E506DC8E02}" dt="2023-09-20T19:56:36.258" v="2113" actId="20577"/>
        <pc:sldMkLst>
          <pc:docMk/>
          <pc:sldMk cId="3858449551" sldId="445"/>
        </pc:sldMkLst>
        <pc:spChg chg="mod">
          <ac:chgData name="Nathalie Forget" userId="18b423d5-3643-42b1-bc45-da1d16e4eef5" providerId="ADAL" clId="{7ED4D502-B756-4D67-893B-36E506DC8E02}" dt="2023-09-20T19:56:36.258" v="2113" actId="20577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05T21:23:58.524" v="96" actId="207"/>
          <ac:spMkLst>
            <pc:docMk/>
            <pc:sldMk cId="3858449551" sldId="445"/>
            <ac:spMk id="289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2T01:42:38.787" v="3160" actId="20577"/>
        <pc:sldMkLst>
          <pc:docMk/>
          <pc:sldMk cId="3296165373" sldId="446"/>
        </pc:sldMkLst>
        <pc:spChg chg="mod">
          <ac:chgData name="Nathalie Forget" userId="18b423d5-3643-42b1-bc45-da1d16e4eef5" providerId="ADAL" clId="{7ED4D502-B756-4D67-893B-36E506DC8E02}" dt="2023-09-22T01:42:38.787" v="3160" actId="20577"/>
          <ac:spMkLst>
            <pc:docMk/>
            <pc:sldMk cId="3296165373" sldId="446"/>
            <ac:spMk id="232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0T19:56:16.946" v="2112" actId="20577"/>
        <pc:sldMkLst>
          <pc:docMk/>
          <pc:sldMk cId="1184660667" sldId="447"/>
        </pc:sldMkLst>
        <pc:spChg chg="mod">
          <ac:chgData name="Nathalie Forget" userId="18b423d5-3643-42b1-bc45-da1d16e4eef5" providerId="ADAL" clId="{7ED4D502-B756-4D67-893B-36E506DC8E02}" dt="2023-09-20T19:56:16.946" v="2112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addSp delSp modSp mod">
        <pc:chgData name="Nathalie Forget" userId="18b423d5-3643-42b1-bc45-da1d16e4eef5" providerId="ADAL" clId="{7ED4D502-B756-4D67-893B-36E506DC8E02}" dt="2023-09-20T20:19:24.703" v="2361" actId="20577"/>
        <pc:sldMkLst>
          <pc:docMk/>
          <pc:sldMk cId="3276843279" sldId="448"/>
        </pc:sldMkLst>
        <pc:spChg chg="mod">
          <ac:chgData name="Nathalie Forget" userId="18b423d5-3643-42b1-bc45-da1d16e4eef5" providerId="ADAL" clId="{7ED4D502-B756-4D67-893B-36E506DC8E02}" dt="2023-09-15T19:23:17.304" v="443" actId="14100"/>
          <ac:spMkLst>
            <pc:docMk/>
            <pc:sldMk cId="3276843279" sldId="448"/>
            <ac:spMk id="268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20T20:19:24.703" v="2361" actId="20577"/>
          <ac:spMkLst>
            <pc:docMk/>
            <pc:sldMk cId="3276843279" sldId="448"/>
            <ac:spMk id="270" creationId="{00000000-0000-0000-0000-000000000000}"/>
          </ac:spMkLst>
        </pc:spChg>
        <pc:picChg chg="add del mod">
          <ac:chgData name="Nathalie Forget" userId="18b423d5-3643-42b1-bc45-da1d16e4eef5" providerId="ADAL" clId="{7ED4D502-B756-4D67-893B-36E506DC8E02}" dt="2023-09-20T19:43:26.497" v="1431"/>
          <ac:picMkLst>
            <pc:docMk/>
            <pc:sldMk cId="3276843279" sldId="448"/>
            <ac:picMk id="2" creationId="{E7942B77-00C0-8371-48C0-4F8EE92AF9F3}"/>
          </ac:picMkLst>
        </pc:picChg>
      </pc:sldChg>
      <pc:sldChg chg="ord">
        <pc:chgData name="Nathalie Forget" userId="18b423d5-3643-42b1-bc45-da1d16e4eef5" providerId="ADAL" clId="{7ED4D502-B756-4D67-893B-36E506DC8E02}" dt="2023-09-20T19:44:43.494" v="1471"/>
        <pc:sldMkLst>
          <pc:docMk/>
          <pc:sldMk cId="2906996170" sldId="449"/>
        </pc:sldMkLst>
      </pc:sldChg>
      <pc:sldChg chg="del">
        <pc:chgData name="Nathalie Forget" userId="18b423d5-3643-42b1-bc45-da1d16e4eef5" providerId="ADAL" clId="{7ED4D502-B756-4D67-893B-36E506DC8E02}" dt="2023-09-20T19:44:37.044" v="1469" actId="47"/>
        <pc:sldMkLst>
          <pc:docMk/>
          <pc:sldMk cId="3484464474" sldId="450"/>
        </pc:sldMkLst>
      </pc:sldChg>
      <pc:sldChg chg="addSp modSp add del mod">
        <pc:chgData name="Nathalie Forget" userId="18b423d5-3643-42b1-bc45-da1d16e4eef5" providerId="ADAL" clId="{7ED4D502-B756-4D67-893B-36E506DC8E02}" dt="2023-09-20T18:22:45.537" v="916" actId="2696"/>
        <pc:sldMkLst>
          <pc:docMk/>
          <pc:sldMk cId="3621163420" sldId="451"/>
        </pc:sldMkLst>
        <pc:spChg chg="add mod">
          <ac:chgData name="Nathalie Forget" userId="18b423d5-3643-42b1-bc45-da1d16e4eef5" providerId="ADAL" clId="{7ED4D502-B756-4D67-893B-36E506DC8E02}" dt="2023-09-20T18:22:28.207" v="915" actId="20577"/>
          <ac:spMkLst>
            <pc:docMk/>
            <pc:sldMk cId="3621163420" sldId="451"/>
            <ac:spMk id="2" creationId="{6EBDCF5E-8D33-6C90-532F-206EC0E9D683}"/>
          </ac:spMkLst>
        </pc:spChg>
        <pc:spChg chg="mod">
          <ac:chgData name="Nathalie Forget" userId="18b423d5-3643-42b1-bc45-da1d16e4eef5" providerId="ADAL" clId="{7ED4D502-B756-4D67-893B-36E506DC8E02}" dt="2023-09-20T18:20:59.796" v="864" actId="20577"/>
          <ac:spMkLst>
            <pc:docMk/>
            <pc:sldMk cId="3621163420" sldId="451"/>
            <ac:spMk id="270" creationId="{00000000-0000-0000-0000-000000000000}"/>
          </ac:spMkLst>
        </pc:spChg>
      </pc:sldChg>
      <pc:sldChg chg="addSp delSp modSp add mod">
        <pc:chgData name="Nathalie Forget" userId="18b423d5-3643-42b1-bc45-da1d16e4eef5" providerId="ADAL" clId="{7ED4D502-B756-4D67-893B-36E506DC8E02}" dt="2023-09-20T19:57:12.450" v="2172" actId="20577"/>
        <pc:sldMkLst>
          <pc:docMk/>
          <pc:sldMk cId="1337403937" sldId="453"/>
        </pc:sldMkLst>
        <pc:spChg chg="add mod">
          <ac:chgData name="Nathalie Forget" userId="18b423d5-3643-42b1-bc45-da1d16e4eef5" providerId="ADAL" clId="{7ED4D502-B756-4D67-893B-36E506DC8E02}" dt="2023-09-20T18:24:31.047" v="971" actId="20577"/>
          <ac:spMkLst>
            <pc:docMk/>
            <pc:sldMk cId="1337403937" sldId="453"/>
            <ac:spMk id="2" creationId="{D2A7CD65-4C66-0513-AEDA-A516412AB51F}"/>
          </ac:spMkLst>
        </pc:spChg>
        <pc:spChg chg="add del mod">
          <ac:chgData name="Nathalie Forget" userId="18b423d5-3643-42b1-bc45-da1d16e4eef5" providerId="ADAL" clId="{7ED4D502-B756-4D67-893B-36E506DC8E02}" dt="2023-09-20T18:24:56.433" v="976"/>
          <ac:spMkLst>
            <pc:docMk/>
            <pc:sldMk cId="1337403937" sldId="453"/>
            <ac:spMk id="5" creationId="{4FABFA62-D51A-CC3F-FDE0-C5881D01FCB1}"/>
          </ac:spMkLst>
        </pc:spChg>
        <pc:spChg chg="add mod">
          <ac:chgData name="Nathalie Forget" userId="18b423d5-3643-42b1-bc45-da1d16e4eef5" providerId="ADAL" clId="{7ED4D502-B756-4D67-893B-36E506DC8E02}" dt="2023-09-20T19:57:12.450" v="2172" actId="20577"/>
          <ac:spMkLst>
            <pc:docMk/>
            <pc:sldMk cId="1337403937" sldId="453"/>
            <ac:spMk id="6" creationId="{3B0AE6F4-9CCD-2995-BB3A-AC82AE9A11E8}"/>
          </ac:spMkLst>
        </pc:spChg>
        <pc:spChg chg="mod">
          <ac:chgData name="Nathalie Forget" userId="18b423d5-3643-42b1-bc45-da1d16e4eef5" providerId="ADAL" clId="{7ED4D502-B756-4D67-893B-36E506DC8E02}" dt="2023-09-20T18:23:07.592" v="922" actId="1076"/>
          <ac:spMkLst>
            <pc:docMk/>
            <pc:sldMk cId="1337403937" sldId="453"/>
            <ac:spMk id="283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20T18:23:11.449" v="923" actId="20577"/>
          <ac:spMkLst>
            <pc:docMk/>
            <pc:sldMk cId="1337403937" sldId="453"/>
            <ac:spMk id="286" creationId="{00000000-0000-0000-0000-000000000000}"/>
          </ac:spMkLst>
        </pc:spChg>
        <pc:spChg chg="del mod">
          <ac:chgData name="Nathalie Forget" userId="18b423d5-3643-42b1-bc45-da1d16e4eef5" providerId="ADAL" clId="{7ED4D502-B756-4D67-893B-36E506DC8E02}" dt="2023-09-20T18:23:03.638" v="920" actId="478"/>
          <ac:spMkLst>
            <pc:docMk/>
            <pc:sldMk cId="1337403937" sldId="453"/>
            <ac:spMk id="289" creationId="{00000000-0000-0000-0000-000000000000}"/>
          </ac:spMkLst>
        </pc:spChg>
        <pc:picChg chg="del">
          <ac:chgData name="Nathalie Forget" userId="18b423d5-3643-42b1-bc45-da1d16e4eef5" providerId="ADAL" clId="{7ED4D502-B756-4D67-893B-36E506DC8E02}" dt="2023-09-20T18:23:31.238" v="924" actId="478"/>
          <ac:picMkLst>
            <pc:docMk/>
            <pc:sldMk cId="1337403937" sldId="453"/>
            <ac:picMk id="3" creationId="{C2E608EE-025E-6822-B5B4-BE1408E509F2}"/>
          </ac:picMkLst>
        </pc:picChg>
        <pc:picChg chg="mod">
          <ac:chgData name="Nathalie Forget" userId="18b423d5-3643-42b1-bc45-da1d16e4eef5" providerId="ADAL" clId="{7ED4D502-B756-4D67-893B-36E506DC8E02}" dt="2023-09-20T18:24:33.804" v="972" actId="1076"/>
          <ac:picMkLst>
            <pc:docMk/>
            <pc:sldMk cId="1337403937" sldId="453"/>
            <ac:picMk id="4" creationId="{73A9DA32-33EA-92F2-BC0C-34E414693618}"/>
          </ac:picMkLst>
        </pc:picChg>
        <pc:picChg chg="del">
          <ac:chgData name="Nathalie Forget" userId="18b423d5-3643-42b1-bc45-da1d16e4eef5" providerId="ADAL" clId="{7ED4D502-B756-4D67-893B-36E506DC8E02}" dt="2023-09-20T18:22:59.233" v="918" actId="478"/>
          <ac:picMkLst>
            <pc:docMk/>
            <pc:sldMk cId="1337403937" sldId="453"/>
            <ac:picMk id="8" creationId="{A07486FD-261D-11FD-DDFD-A3BC5EB7452A}"/>
          </ac:picMkLst>
        </pc:picChg>
      </pc:sldChg>
      <pc:sldChg chg="addSp delSp modSp add mod">
        <pc:chgData name="Nathalie Forget" userId="18b423d5-3643-42b1-bc45-da1d16e4eef5" providerId="ADAL" clId="{7ED4D502-B756-4D67-893B-36E506DC8E02}" dt="2023-09-20T19:59:04.525" v="2284" actId="20577"/>
        <pc:sldMkLst>
          <pc:docMk/>
          <pc:sldMk cId="2215968021" sldId="454"/>
        </pc:sldMkLst>
        <pc:spChg chg="add del mod">
          <ac:chgData name="Nathalie Forget" userId="18b423d5-3643-42b1-bc45-da1d16e4eef5" providerId="ADAL" clId="{7ED4D502-B756-4D67-893B-36E506DC8E02}" dt="2023-09-20T18:25:05.457" v="979"/>
          <ac:spMkLst>
            <pc:docMk/>
            <pc:sldMk cId="2215968021" sldId="454"/>
            <ac:spMk id="3" creationId="{6AF10E2F-EEC0-E5C9-6662-98FB2DDF75FB}"/>
          </ac:spMkLst>
        </pc:spChg>
        <pc:spChg chg="add mod">
          <ac:chgData name="Nathalie Forget" userId="18b423d5-3643-42b1-bc45-da1d16e4eef5" providerId="ADAL" clId="{7ED4D502-B756-4D67-893B-36E506DC8E02}" dt="2023-09-20T19:59:04.525" v="2284" actId="20577"/>
          <ac:spMkLst>
            <pc:docMk/>
            <pc:sldMk cId="2215968021" sldId="454"/>
            <ac:spMk id="5" creationId="{A8E92A92-7FA1-8879-4D2D-9B55C0CBCED6}"/>
          </ac:spMkLst>
        </pc:spChg>
        <pc:picChg chg="del">
          <ac:chgData name="Nathalie Forget" userId="18b423d5-3643-42b1-bc45-da1d16e4eef5" providerId="ADAL" clId="{7ED4D502-B756-4D67-893B-36E506DC8E02}" dt="2023-09-20T18:25:09.466" v="980" actId="478"/>
          <ac:picMkLst>
            <pc:docMk/>
            <pc:sldMk cId="2215968021" sldId="454"/>
            <ac:picMk id="4" creationId="{73A9DA32-33EA-92F2-BC0C-34E414693618}"/>
          </ac:picMkLst>
        </pc:picChg>
      </pc:sldChg>
      <pc:sldChg chg="modSp add mod">
        <pc:chgData name="Nathalie Forget" userId="18b423d5-3643-42b1-bc45-da1d16e4eef5" providerId="ADAL" clId="{7ED4D502-B756-4D67-893B-36E506DC8E02}" dt="2023-09-20T18:27:30.289" v="1203" actId="20577"/>
        <pc:sldMkLst>
          <pc:docMk/>
          <pc:sldMk cId="696538708" sldId="455"/>
        </pc:sldMkLst>
        <pc:spChg chg="mod">
          <ac:chgData name="Nathalie Forget" userId="18b423d5-3643-42b1-bc45-da1d16e4eef5" providerId="ADAL" clId="{7ED4D502-B756-4D67-893B-36E506DC8E02}" dt="2023-09-20T18:27:30.289" v="1203" actId="20577"/>
          <ac:spMkLst>
            <pc:docMk/>
            <pc:sldMk cId="696538708" sldId="455"/>
            <ac:spMk id="5" creationId="{A8E92A92-7FA1-8879-4D2D-9B55C0CBCED6}"/>
          </ac:spMkLst>
        </pc:spChg>
      </pc:sldChg>
      <pc:sldChg chg="addSp delSp modSp add mod ord">
        <pc:chgData name="Nathalie Forget" userId="18b423d5-3643-42b1-bc45-da1d16e4eef5" providerId="ADAL" clId="{7ED4D502-B756-4D67-893B-36E506DC8E02}" dt="2023-09-21T23:03:56.734" v="3100" actId="1076"/>
        <pc:sldMkLst>
          <pc:docMk/>
          <pc:sldMk cId="2108243563" sldId="457"/>
        </pc:sldMkLst>
        <pc:spChg chg="add del mod">
          <ac:chgData name="Nathalie Forget" userId="18b423d5-3643-42b1-bc45-da1d16e4eef5" providerId="ADAL" clId="{7ED4D502-B756-4D67-893B-36E506DC8E02}" dt="2023-09-21T17:49:53.147" v="2755"/>
          <ac:spMkLst>
            <pc:docMk/>
            <pc:sldMk cId="2108243563" sldId="457"/>
            <ac:spMk id="2" creationId="{B7106F4F-3C41-841E-D646-77BEA8CBAE7F}"/>
          </ac:spMkLst>
        </pc:spChg>
        <pc:spChg chg="add del mod">
          <ac:chgData name="Nathalie Forget" userId="18b423d5-3643-42b1-bc45-da1d16e4eef5" providerId="ADAL" clId="{7ED4D502-B756-4D67-893B-36E506DC8E02}" dt="2023-09-21T17:46:29.036" v="2453" actId="767"/>
          <ac:spMkLst>
            <pc:docMk/>
            <pc:sldMk cId="2108243563" sldId="457"/>
            <ac:spMk id="3" creationId="{A5A60FC4-B469-2602-222A-1E435A2EC90F}"/>
          </ac:spMkLst>
        </pc:spChg>
        <pc:spChg chg="add mod">
          <ac:chgData name="Nathalie Forget" userId="18b423d5-3643-42b1-bc45-da1d16e4eef5" providerId="ADAL" clId="{7ED4D502-B756-4D67-893B-36E506DC8E02}" dt="2023-09-21T23:03:56.734" v="3100" actId="1076"/>
          <ac:spMkLst>
            <pc:docMk/>
            <pc:sldMk cId="2108243563" sldId="457"/>
            <ac:spMk id="4" creationId="{6EEB95C2-B95A-C53C-7882-5F5B787092D4}"/>
          </ac:spMkLst>
        </pc:spChg>
        <pc:spChg chg="mod">
          <ac:chgData name="Nathalie Forget" userId="18b423d5-3643-42b1-bc45-da1d16e4eef5" providerId="ADAL" clId="{7ED4D502-B756-4D67-893B-36E506DC8E02}" dt="2023-09-21T23:03:52.649" v="3099" actId="1076"/>
          <ac:spMkLst>
            <pc:docMk/>
            <pc:sldMk cId="2108243563" sldId="457"/>
            <ac:spMk id="261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21T17:49:48.183" v="2752" actId="20577"/>
          <ac:spMkLst>
            <pc:docMk/>
            <pc:sldMk cId="2108243563" sldId="457"/>
            <ac:spMk id="262" creationId="{00000000-0000-0000-0000-000000000000}"/>
          </ac:spMkLst>
        </pc:spChg>
      </pc:sldChg>
      <pc:sldMasterChg chg="delSldLayout">
        <pc:chgData name="Nathalie Forget" userId="18b423d5-3643-42b1-bc45-da1d16e4eef5" providerId="ADAL" clId="{7ED4D502-B756-4D67-893B-36E506DC8E02}" dt="2023-09-20T19:27:20.215" v="1245" actId="2696"/>
        <pc:sldMasterMkLst>
          <pc:docMk/>
          <pc:sldMasterMk cId="0" sldId="2147483648"/>
        </pc:sldMasterMkLst>
        <pc:sldLayoutChg chg="del">
          <pc:chgData name="Nathalie Forget" userId="18b423d5-3643-42b1-bc45-da1d16e4eef5" providerId="ADAL" clId="{7ED4D502-B756-4D67-893B-36E506DC8E02}" dt="2023-09-20T19:27:20.215" v="1245" actId="2696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Marketing" userId="S::marketing@davincia.ca::08e0f8e7-47d3-4a8a-85b6-85fe09b2c260" providerId="AD" clId="Web-{B9F91AF6-DD3A-4517-3914-4A2DF9E4C57C}"/>
    <pc:docChg chg="addSld delSld modSld">
      <pc:chgData name="Marketing" userId="S::marketing@davincia.ca::08e0f8e7-47d3-4a8a-85b6-85fe09b2c260" providerId="AD" clId="Web-{B9F91AF6-DD3A-4517-3914-4A2DF9E4C57C}" dt="2024-03-18T12:47:38.896" v="485" actId="1076"/>
      <pc:docMkLst>
        <pc:docMk/>
      </pc:docMkLst>
      <pc:sldChg chg="addSp delSp modSp">
        <pc:chgData name="Marketing" userId="S::marketing@davincia.ca::08e0f8e7-47d3-4a8a-85b6-85fe09b2c260" providerId="AD" clId="Web-{B9F91AF6-DD3A-4517-3914-4A2DF9E4C57C}" dt="2024-03-18T12:42:39.746" v="407" actId="1076"/>
        <pc:sldMkLst>
          <pc:docMk/>
          <pc:sldMk cId="2928150707" sldId="458"/>
        </pc:sldMkLst>
        <pc:picChg chg="mod">
          <ac:chgData name="Marketing" userId="S::marketing@davincia.ca::08e0f8e7-47d3-4a8a-85b6-85fe09b2c260" providerId="AD" clId="Web-{B9F91AF6-DD3A-4517-3914-4A2DF9E4C57C}" dt="2024-03-18T12:42:39.746" v="407" actId="1076"/>
          <ac:picMkLst>
            <pc:docMk/>
            <pc:sldMk cId="2928150707" sldId="458"/>
            <ac:picMk id="3" creationId="{A2ED670D-FA36-7A28-FA51-93B236E8B103}"/>
          </ac:picMkLst>
        </pc:picChg>
        <pc:picChg chg="mod">
          <ac:chgData name="Marketing" userId="S::marketing@davincia.ca::08e0f8e7-47d3-4a8a-85b6-85fe09b2c260" providerId="AD" clId="Web-{B9F91AF6-DD3A-4517-3914-4A2DF9E4C57C}" dt="2024-03-18T12:42:11.932" v="395" actId="1076"/>
          <ac:picMkLst>
            <pc:docMk/>
            <pc:sldMk cId="2928150707" sldId="458"/>
            <ac:picMk id="4" creationId="{6845E419-BCEC-3854-242E-21A6D7524AA5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42:04.807" v="392"/>
          <ac:picMkLst>
            <pc:docMk/>
            <pc:sldMk cId="2928150707" sldId="458"/>
            <ac:picMk id="5" creationId="{10BA36D3-0CC0-ECBF-F8E8-19C3E8C08375}"/>
          </ac:picMkLst>
        </pc:picChg>
        <pc:picChg chg="add mod">
          <ac:chgData name="Marketing" userId="S::marketing@davincia.ca::08e0f8e7-47d3-4a8a-85b6-85fe09b2c260" providerId="AD" clId="Web-{B9F91AF6-DD3A-4517-3914-4A2DF9E4C57C}" dt="2024-03-18T12:42:24.011" v="400" actId="1076"/>
          <ac:picMkLst>
            <pc:docMk/>
            <pc:sldMk cId="2928150707" sldId="458"/>
            <ac:picMk id="7" creationId="{5F3BD155-C195-D4CE-5AC4-B9B2DC5D432B}"/>
          </ac:picMkLst>
        </pc:picChg>
        <pc:picChg chg="add mod modCrop">
          <ac:chgData name="Marketing" userId="S::marketing@davincia.ca::08e0f8e7-47d3-4a8a-85b6-85fe09b2c260" providerId="AD" clId="Web-{B9F91AF6-DD3A-4517-3914-4A2DF9E4C57C}" dt="2024-03-18T12:42:24.027" v="401" actId="1076"/>
          <ac:picMkLst>
            <pc:docMk/>
            <pc:sldMk cId="2928150707" sldId="458"/>
            <ac:picMk id="9" creationId="{36B02389-D1B2-3C35-88C6-3EBEAC78BB21}"/>
          </ac:picMkLst>
        </pc:picChg>
      </pc:sldChg>
      <pc:sldChg chg="addSp delSp modSp">
        <pc:chgData name="Marketing" userId="S::marketing@davincia.ca::08e0f8e7-47d3-4a8a-85b6-85fe09b2c260" providerId="AD" clId="Web-{B9F91AF6-DD3A-4517-3914-4A2DF9E4C57C}" dt="2024-03-18T12:45:30.533" v="466" actId="1076"/>
        <pc:sldMkLst>
          <pc:docMk/>
          <pc:sldMk cId="1362204150" sldId="459"/>
        </pc:sldMkLst>
        <pc:spChg chg="add del mod">
          <ac:chgData name="Marketing" userId="S::marketing@davincia.ca::08e0f8e7-47d3-4a8a-85b6-85fe09b2c260" providerId="AD" clId="Web-{B9F91AF6-DD3A-4517-3914-4A2DF9E4C57C}" dt="2024-03-18T12:31:43.459" v="183"/>
          <ac:spMkLst>
            <pc:docMk/>
            <pc:sldMk cId="1362204150" sldId="459"/>
            <ac:spMk id="4" creationId="{510A1D78-055E-EE1C-1D46-257DA1C19156}"/>
          </ac:spMkLst>
        </pc:spChg>
        <pc:spChg chg="del mod">
          <ac:chgData name="Marketing" userId="S::marketing@davincia.ca::08e0f8e7-47d3-4a8a-85b6-85fe09b2c260" providerId="AD" clId="Web-{B9F91AF6-DD3A-4517-3914-4A2DF9E4C57C}" dt="2024-03-18T12:31:40.568" v="182"/>
          <ac:spMkLst>
            <pc:docMk/>
            <pc:sldMk cId="1362204150" sldId="459"/>
            <ac:spMk id="269" creationId="{00000000-0000-0000-0000-000000000000}"/>
          </ac:spMkLst>
        </pc:spChg>
        <pc:picChg chg="add del mod">
          <ac:chgData name="Marketing" userId="S::marketing@davincia.ca::08e0f8e7-47d3-4a8a-85b6-85fe09b2c260" providerId="AD" clId="Web-{B9F91AF6-DD3A-4517-3914-4A2DF9E4C57C}" dt="2024-03-18T12:44:02.327" v="435"/>
          <ac:picMkLst>
            <pc:docMk/>
            <pc:sldMk cId="1362204150" sldId="459"/>
            <ac:picMk id="2" creationId="{DCBB3B1F-726E-D0DA-5AA1-09C054739FDF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53.366" v="50"/>
          <ac:picMkLst>
            <pc:docMk/>
            <pc:sldMk cId="1362204150" sldId="459"/>
            <ac:picMk id="3" creationId="{27AE9807-A137-17F8-6CC7-7872FFA83FD7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01.772" v="26"/>
          <ac:picMkLst>
            <pc:docMk/>
            <pc:sldMk cId="1362204150" sldId="459"/>
            <ac:picMk id="4" creationId="{A73760A8-F2C1-29EA-769A-5D84EC347365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9:51.398" v="70"/>
          <ac:picMkLst>
            <pc:docMk/>
            <pc:sldMk cId="1362204150" sldId="459"/>
            <ac:picMk id="5" creationId="{FEA1276E-8CB6-DE65-0A57-B3D8D77C4481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06.490" v="28"/>
          <ac:picMkLst>
            <pc:docMk/>
            <pc:sldMk cId="1362204150" sldId="459"/>
            <ac:picMk id="6" creationId="{0B71A883-1E40-F439-228E-E808DF35877A}"/>
          </ac:picMkLst>
        </pc:picChg>
        <pc:picChg chg="add mod">
          <ac:chgData name="Marketing" userId="S::marketing@davincia.ca::08e0f8e7-47d3-4a8a-85b6-85fe09b2c260" providerId="AD" clId="Web-{B9F91AF6-DD3A-4517-3914-4A2DF9E4C57C}" dt="2024-03-18T12:45:03.344" v="458" actId="1076"/>
          <ac:picMkLst>
            <pc:docMk/>
            <pc:sldMk cId="1362204150" sldId="459"/>
            <ac:picMk id="6" creationId="{1B9397AB-B4D1-5783-438A-61AA7C02245E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33:47.182" v="212"/>
          <ac:picMkLst>
            <pc:docMk/>
            <pc:sldMk cId="1362204150" sldId="459"/>
            <ac:picMk id="7" creationId="{CE4840A1-6AB8-7CE3-A58D-15EC1287FB27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42:49.090" v="409"/>
          <ac:picMkLst>
            <pc:docMk/>
            <pc:sldMk cId="1362204150" sldId="459"/>
            <ac:picMk id="8" creationId="{1E53B098-A4C9-7934-C425-40B7E3466378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23.709" v="36"/>
          <ac:picMkLst>
            <pc:docMk/>
            <pc:sldMk cId="1362204150" sldId="459"/>
            <ac:picMk id="9" creationId="{8B3FFA4E-E68A-9C7E-7032-ECF482E00D3D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21.256" v="34"/>
          <ac:picMkLst>
            <pc:docMk/>
            <pc:sldMk cId="1362204150" sldId="459"/>
            <ac:picMk id="10" creationId="{2983EA86-2388-A536-E64B-B0606C00C520}"/>
          </ac:picMkLst>
        </pc:picChg>
        <pc:picChg chg="add mod">
          <ac:chgData name="Marketing" userId="S::marketing@davincia.ca::08e0f8e7-47d3-4a8a-85b6-85fe09b2c260" providerId="AD" clId="Web-{B9F91AF6-DD3A-4517-3914-4A2DF9E4C57C}" dt="2024-03-18T12:45:28.111" v="465" actId="1076"/>
          <ac:picMkLst>
            <pc:docMk/>
            <pc:sldMk cId="1362204150" sldId="459"/>
            <ac:picMk id="10" creationId="{AFC46849-4917-22A2-612C-183663388873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3:36.933" v="163"/>
          <ac:picMkLst>
            <pc:docMk/>
            <pc:sldMk cId="1362204150" sldId="459"/>
            <ac:picMk id="11" creationId="{5C7C06F9-34B0-17EA-0CE1-1BF15E415CA8}"/>
          </ac:picMkLst>
        </pc:picChg>
        <pc:picChg chg="add mod modCrop">
          <ac:chgData name="Marketing" userId="S::marketing@davincia.ca::08e0f8e7-47d3-4a8a-85b6-85fe09b2c260" providerId="AD" clId="Web-{B9F91AF6-DD3A-4517-3914-4A2DF9E4C57C}" dt="2024-03-18T12:45:30.533" v="466" actId="1076"/>
          <ac:picMkLst>
            <pc:docMk/>
            <pc:sldMk cId="1362204150" sldId="459"/>
            <ac:picMk id="12" creationId="{091B8BD0-CC22-50BD-B11E-57F70771A040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43.694" v="41"/>
          <ac:picMkLst>
            <pc:docMk/>
            <pc:sldMk cId="1362204150" sldId="459"/>
            <ac:picMk id="12" creationId="{66DD9ADE-653B-E1D7-0BC6-8C6261EA147A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47.007" v="43"/>
          <ac:picMkLst>
            <pc:docMk/>
            <pc:sldMk cId="1362204150" sldId="459"/>
            <ac:picMk id="13" creationId="{DADD0B46-FCA6-3E0E-8E2D-D9D15D72320F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48.538" v="45"/>
          <ac:picMkLst>
            <pc:docMk/>
            <pc:sldMk cId="1362204150" sldId="459"/>
            <ac:picMk id="14" creationId="{13BB43D6-E08E-D12A-19E3-6C34E248AB8F}"/>
          </ac:picMkLst>
        </pc:picChg>
        <pc:picChg chg="add mod">
          <ac:chgData name="Marketing" userId="S::marketing@davincia.ca::08e0f8e7-47d3-4a8a-85b6-85fe09b2c260" providerId="AD" clId="Web-{B9F91AF6-DD3A-4517-3914-4A2DF9E4C57C}" dt="2024-03-18T12:45:23.798" v="464" actId="1076"/>
          <ac:picMkLst>
            <pc:docMk/>
            <pc:sldMk cId="1362204150" sldId="459"/>
            <ac:picMk id="14" creationId="{7D68766D-F549-7D3D-7A01-0BBFFD57FFBE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8:49.960" v="47"/>
          <ac:picMkLst>
            <pc:docMk/>
            <pc:sldMk cId="1362204150" sldId="459"/>
            <ac:picMk id="15" creationId="{EE8C25B4-E260-2491-D126-E4EACB5BB888}"/>
          </ac:picMkLst>
        </pc:picChg>
        <pc:picChg chg="add del mod modCrop">
          <ac:chgData name="Marketing" userId="S::marketing@davincia.ca::08e0f8e7-47d3-4a8a-85b6-85fe09b2c260" providerId="AD" clId="Web-{B9F91AF6-DD3A-4517-3914-4A2DF9E4C57C}" dt="2024-03-18T12:45:17.454" v="461"/>
          <ac:picMkLst>
            <pc:docMk/>
            <pc:sldMk cId="1362204150" sldId="459"/>
            <ac:picMk id="16" creationId="{18361652-A178-1FD9-5D00-79002A1DCAC8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9:30.757" v="64"/>
          <ac:picMkLst>
            <pc:docMk/>
            <pc:sldMk cId="1362204150" sldId="459"/>
            <ac:picMk id="17" creationId="{3FCCC7A1-1978-17B1-D5BF-8A557B64695F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43:12.434" v="418"/>
          <ac:picMkLst>
            <pc:docMk/>
            <pc:sldMk cId="1362204150" sldId="459"/>
            <ac:picMk id="18" creationId="{B3E5B8EC-B9C5-E5AD-0E0F-7312BAF056D7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9:10.679" v="57"/>
          <ac:picMkLst>
            <pc:docMk/>
            <pc:sldMk cId="1362204150" sldId="459"/>
            <ac:picMk id="19" creationId="{D22B2F5A-3A30-B0FD-0E5E-B12A3DDB81FD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9:10.038" v="56"/>
          <ac:picMkLst>
            <pc:docMk/>
            <pc:sldMk cId="1362204150" sldId="459"/>
            <ac:picMk id="20" creationId="{9C7C83CA-094E-CF2A-DE3F-DF565456D171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9:37.804" v="68"/>
          <ac:picMkLst>
            <pc:docMk/>
            <pc:sldMk cId="1362204150" sldId="459"/>
            <ac:picMk id="21" creationId="{17368E71-C6E6-E66F-59C0-75797826C7CC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09:04.335" v="53"/>
          <ac:picMkLst>
            <pc:docMk/>
            <pc:sldMk cId="1362204150" sldId="459"/>
            <ac:picMk id="22" creationId="{A795D293-C572-2BBB-F404-6B784C9C1F76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6.884" v="95"/>
          <ac:picMkLst>
            <pc:docMk/>
            <pc:sldMk cId="1362204150" sldId="459"/>
            <ac:picMk id="23" creationId="{D494FA0A-BFE2-3ED6-7825-47078B8AFE4C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6.368" v="94"/>
          <ac:picMkLst>
            <pc:docMk/>
            <pc:sldMk cId="1362204150" sldId="459"/>
            <ac:picMk id="24" creationId="{CF381B86-3D74-2AB7-F790-56E9EB216359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5.322" v="93"/>
          <ac:picMkLst>
            <pc:docMk/>
            <pc:sldMk cId="1362204150" sldId="459"/>
            <ac:picMk id="25" creationId="{B158DB09-AF1B-82C0-2F07-080573FB7E6C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4.853" v="92"/>
          <ac:picMkLst>
            <pc:docMk/>
            <pc:sldMk cId="1362204150" sldId="459"/>
            <ac:picMk id="26" creationId="{6F10A6C7-CE44-A5AE-8431-88F2F8FC3FFA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4.087" v="91"/>
          <ac:picMkLst>
            <pc:docMk/>
            <pc:sldMk cId="1362204150" sldId="459"/>
            <ac:picMk id="27" creationId="{AC13252B-D03C-3F3E-E379-7662810D2893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3.712" v="90"/>
          <ac:picMkLst>
            <pc:docMk/>
            <pc:sldMk cId="1362204150" sldId="459"/>
            <ac:picMk id="28" creationId="{F176422D-6A1D-2C83-2C3B-07B2028C7C2B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3.384" v="89"/>
          <ac:picMkLst>
            <pc:docMk/>
            <pc:sldMk cId="1362204150" sldId="459"/>
            <ac:picMk id="29" creationId="{8FD3691B-E19B-9ECF-FA90-465323FF5EF0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2.728" v="88"/>
          <ac:picMkLst>
            <pc:docMk/>
            <pc:sldMk cId="1362204150" sldId="459"/>
            <ac:picMk id="30" creationId="{7AF9728E-BD64-55FD-2E35-58096119F417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8.556" v="98"/>
          <ac:picMkLst>
            <pc:docMk/>
            <pc:sldMk cId="1362204150" sldId="459"/>
            <ac:picMk id="31" creationId="{E7640BAB-05FD-F15A-7D50-8749B84B047A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7.509" v="96"/>
          <ac:picMkLst>
            <pc:docMk/>
            <pc:sldMk cId="1362204150" sldId="459"/>
            <ac:picMk id="32" creationId="{FA8663C7-D90E-7013-26AD-601500FBF7D3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8.009" v="97"/>
          <ac:picMkLst>
            <pc:docMk/>
            <pc:sldMk cId="1362204150" sldId="459"/>
            <ac:picMk id="33" creationId="{1FA1E544-E712-83C9-0180-25CA571CAACB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2.353" v="87"/>
          <ac:picMkLst>
            <pc:docMk/>
            <pc:sldMk cId="1362204150" sldId="459"/>
            <ac:picMk id="34" creationId="{5473C12C-1E16-9B6F-11AC-4C22B290724D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11:11.540" v="86"/>
          <ac:picMkLst>
            <pc:docMk/>
            <pc:sldMk cId="1362204150" sldId="459"/>
            <ac:picMk id="35" creationId="{46227E08-6EA2-4C93-C15B-280831230F47}"/>
          </ac:picMkLst>
        </pc:picChg>
      </pc:sldChg>
      <pc:sldChg chg="addSp delSp modSp add del replId">
        <pc:chgData name="Marketing" userId="S::marketing@davincia.ca::08e0f8e7-47d3-4a8a-85b6-85fe09b2c260" providerId="AD" clId="Web-{B9F91AF6-DD3A-4517-3914-4A2DF9E4C57C}" dt="2024-03-18T12:40:31.914" v="363"/>
        <pc:sldMkLst>
          <pc:docMk/>
          <pc:sldMk cId="2936353438" sldId="460"/>
        </pc:sldMkLst>
        <pc:picChg chg="del">
          <ac:chgData name="Marketing" userId="S::marketing@davincia.ca::08e0f8e7-47d3-4a8a-85b6-85fe09b2c260" providerId="AD" clId="Web-{B9F91AF6-DD3A-4517-3914-4A2DF9E4C57C}" dt="2024-03-18T12:11:21.619" v="100"/>
          <ac:picMkLst>
            <pc:docMk/>
            <pc:sldMk cId="2936353438" sldId="460"/>
            <ac:picMk id="2" creationId="{DCBB3B1F-726E-D0DA-5AA1-09C054739FDF}"/>
          </ac:picMkLst>
        </pc:picChg>
        <pc:picChg chg="add mod">
          <ac:chgData name="Marketing" userId="S::marketing@davincia.ca::08e0f8e7-47d3-4a8a-85b6-85fe09b2c260" providerId="AD" clId="Web-{B9F91AF6-DD3A-4517-3914-4A2DF9E4C57C}" dt="2024-03-18T12:13:52.355" v="169" actId="1076"/>
          <ac:picMkLst>
            <pc:docMk/>
            <pc:sldMk cId="2936353438" sldId="460"/>
            <ac:picMk id="3" creationId="{3CEE40E6-2763-5C22-0580-EE4210E5E57A}"/>
          </ac:picMkLst>
        </pc:picChg>
        <pc:picChg chg="del">
          <ac:chgData name="Marketing" userId="S::marketing@davincia.ca::08e0f8e7-47d3-4a8a-85b6-85fe09b2c260" providerId="AD" clId="Web-{B9F91AF6-DD3A-4517-3914-4A2DF9E4C57C}" dt="2024-03-18T12:11:21.228" v="99"/>
          <ac:picMkLst>
            <pc:docMk/>
            <pc:sldMk cId="2936353438" sldId="460"/>
            <ac:picMk id="7" creationId="{CE4840A1-6AB8-7CE3-A58D-15EC1287FB27}"/>
          </ac:picMkLst>
        </pc:picChg>
        <pc:picChg chg="del">
          <ac:chgData name="Marketing" userId="S::marketing@davincia.ca::08e0f8e7-47d3-4a8a-85b6-85fe09b2c260" providerId="AD" clId="Web-{B9F91AF6-DD3A-4517-3914-4A2DF9E4C57C}" dt="2024-03-18T12:11:22.478" v="102"/>
          <ac:picMkLst>
            <pc:docMk/>
            <pc:sldMk cId="2936353438" sldId="460"/>
            <ac:picMk id="8" creationId="{1E53B098-A4C9-7934-C425-40B7E3466378}"/>
          </ac:picMkLst>
        </pc:picChg>
        <pc:picChg chg="del">
          <ac:chgData name="Marketing" userId="S::marketing@davincia.ca::08e0f8e7-47d3-4a8a-85b6-85fe09b2c260" providerId="AD" clId="Web-{B9F91AF6-DD3A-4517-3914-4A2DF9E4C57C}" dt="2024-03-18T12:11:23.619" v="103"/>
          <ac:picMkLst>
            <pc:docMk/>
            <pc:sldMk cId="2936353438" sldId="460"/>
            <ac:picMk id="11" creationId="{5C7C06F9-34B0-17EA-0CE1-1BF15E415CA8}"/>
          </ac:picMkLst>
        </pc:picChg>
        <pc:picChg chg="del">
          <ac:chgData name="Marketing" userId="S::marketing@davincia.ca::08e0f8e7-47d3-4a8a-85b6-85fe09b2c260" providerId="AD" clId="Web-{B9F91AF6-DD3A-4517-3914-4A2DF9E4C57C}" dt="2024-03-18T12:11:22.040" v="101"/>
          <ac:picMkLst>
            <pc:docMk/>
            <pc:sldMk cId="2936353438" sldId="460"/>
            <ac:picMk id="16" creationId="{18361652-A178-1FD9-5D00-79002A1DCAC8}"/>
          </ac:picMkLst>
        </pc:picChg>
        <pc:picChg chg="del">
          <ac:chgData name="Marketing" userId="S::marketing@davincia.ca::08e0f8e7-47d3-4a8a-85b6-85fe09b2c260" providerId="AD" clId="Web-{B9F91AF6-DD3A-4517-3914-4A2DF9E4C57C}" dt="2024-03-18T12:12:01.963" v="123"/>
          <ac:picMkLst>
            <pc:docMk/>
            <pc:sldMk cId="2936353438" sldId="460"/>
            <ac:picMk id="18" creationId="{B3E5B8EC-B9C5-E5AD-0E0F-7312BAF056D7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2:46.886" v="142"/>
          <ac:picMkLst>
            <pc:docMk/>
            <pc:sldMk cId="2936353438" sldId="460"/>
            <ac:picMk id="23" creationId="{D494FA0A-BFE2-3ED6-7825-47078B8AFE4C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2:37.979" v="140"/>
          <ac:picMkLst>
            <pc:docMk/>
            <pc:sldMk cId="2936353438" sldId="460"/>
            <ac:picMk id="24" creationId="{CF381B86-3D74-2AB7-F790-56E9EB216359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1:31.384" v="107"/>
          <ac:picMkLst>
            <pc:docMk/>
            <pc:sldMk cId="2936353438" sldId="460"/>
            <ac:picMk id="25" creationId="{B158DB09-AF1B-82C0-2F07-080573FB7E6C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1:33.009" v="109"/>
          <ac:picMkLst>
            <pc:docMk/>
            <pc:sldMk cId="2936353438" sldId="460"/>
            <ac:picMk id="26" creationId="{6F10A6C7-CE44-A5AE-8431-88F2F8FC3FFA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2:32.776" v="136"/>
          <ac:picMkLst>
            <pc:docMk/>
            <pc:sldMk cId="2936353438" sldId="460"/>
            <ac:picMk id="27" creationId="{AC13252B-D03C-3F3E-E379-7662810D2893}"/>
          </ac:picMkLst>
        </pc:picChg>
        <pc:picChg chg="mod">
          <ac:chgData name="Marketing" userId="S::marketing@davincia.ca::08e0f8e7-47d3-4a8a-85b6-85fe09b2c260" providerId="AD" clId="Web-{B9F91AF6-DD3A-4517-3914-4A2DF9E4C57C}" dt="2024-03-18T12:14:01.387" v="172" actId="1076"/>
          <ac:picMkLst>
            <pc:docMk/>
            <pc:sldMk cId="2936353438" sldId="460"/>
            <ac:picMk id="28" creationId="{F176422D-6A1D-2C83-2C3B-07B2028C7C2B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1:43.353" v="114"/>
          <ac:picMkLst>
            <pc:docMk/>
            <pc:sldMk cId="2936353438" sldId="460"/>
            <ac:picMk id="29" creationId="{8FD3691B-E19B-9ECF-FA90-465323FF5EF0}"/>
          </ac:picMkLst>
        </pc:picChg>
        <pc:picChg chg="mod">
          <ac:chgData name="Marketing" userId="S::marketing@davincia.ca::08e0f8e7-47d3-4a8a-85b6-85fe09b2c260" providerId="AD" clId="Web-{B9F91AF6-DD3A-4517-3914-4A2DF9E4C57C}" dt="2024-03-18T12:14:09.371" v="176" actId="1076"/>
          <ac:picMkLst>
            <pc:docMk/>
            <pc:sldMk cId="2936353438" sldId="460"/>
            <ac:picMk id="30" creationId="{7AF9728E-BD64-55FD-2E35-58096119F417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2:35.776" v="138"/>
          <ac:picMkLst>
            <pc:docMk/>
            <pc:sldMk cId="2936353438" sldId="460"/>
            <ac:picMk id="31" creationId="{E7640BAB-05FD-F15A-7D50-8749B84B047A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1:45.963" v="116"/>
          <ac:picMkLst>
            <pc:docMk/>
            <pc:sldMk cId="2936353438" sldId="460"/>
            <ac:picMk id="32" creationId="{FA8663C7-D90E-7013-26AD-601500FBF7D3}"/>
          </ac:picMkLst>
        </pc:picChg>
        <pc:picChg chg="mod">
          <ac:chgData name="Marketing" userId="S::marketing@davincia.ca::08e0f8e7-47d3-4a8a-85b6-85fe09b2c260" providerId="AD" clId="Web-{B9F91AF6-DD3A-4517-3914-4A2DF9E4C57C}" dt="2024-03-18T12:14:05.918" v="175" actId="1076"/>
          <ac:picMkLst>
            <pc:docMk/>
            <pc:sldMk cId="2936353438" sldId="460"/>
            <ac:picMk id="33" creationId="{1FA1E544-E712-83C9-0180-25CA571CAACB}"/>
          </ac:picMkLst>
        </pc:picChg>
        <pc:picChg chg="del mod">
          <ac:chgData name="Marketing" userId="S::marketing@davincia.ca::08e0f8e7-47d3-4a8a-85b6-85fe09b2c260" providerId="AD" clId="Web-{B9F91AF6-DD3A-4517-3914-4A2DF9E4C57C}" dt="2024-03-18T12:11:59.525" v="121"/>
          <ac:picMkLst>
            <pc:docMk/>
            <pc:sldMk cId="2936353438" sldId="460"/>
            <ac:picMk id="34" creationId="{5473C12C-1E16-9B6F-11AC-4C22B290724D}"/>
          </ac:picMkLst>
        </pc:picChg>
        <pc:picChg chg="mod modCrop">
          <ac:chgData name="Marketing" userId="S::marketing@davincia.ca::08e0f8e7-47d3-4a8a-85b6-85fe09b2c260" providerId="AD" clId="Web-{B9F91AF6-DD3A-4517-3914-4A2DF9E4C57C}" dt="2024-03-18T12:13:51.090" v="168" actId="1076"/>
          <ac:picMkLst>
            <pc:docMk/>
            <pc:sldMk cId="2936353438" sldId="460"/>
            <ac:picMk id="35" creationId="{46227E08-6EA2-4C93-C15B-280831230F47}"/>
          </ac:picMkLst>
        </pc:picChg>
      </pc:sldChg>
      <pc:sldChg chg="addSp delSp modSp new mod setBg">
        <pc:chgData name="Marketing" userId="S::marketing@davincia.ca::08e0f8e7-47d3-4a8a-85b6-85fe09b2c260" providerId="AD" clId="Web-{B9F91AF6-DD3A-4517-3914-4A2DF9E4C57C}" dt="2024-03-18T12:47:38.896" v="485" actId="1076"/>
        <pc:sldMkLst>
          <pc:docMk/>
          <pc:sldMk cId="1377201720" sldId="461"/>
        </pc:sldMkLst>
        <pc:spChg chg="del">
          <ac:chgData name="Marketing" userId="S::marketing@davincia.ca::08e0f8e7-47d3-4a8a-85b6-85fe09b2c260" providerId="AD" clId="Web-{B9F91AF6-DD3A-4517-3914-4A2DF9E4C57C}" dt="2024-03-18T12:35:03.231" v="244"/>
          <ac:spMkLst>
            <pc:docMk/>
            <pc:sldMk cId="1377201720" sldId="461"/>
            <ac:spMk id="2" creationId="{12AECBC0-F454-D97D-1AD5-90ED30CB00A0}"/>
          </ac:spMkLst>
        </pc:spChg>
        <pc:picChg chg="add mod modCrop">
          <ac:chgData name="Marketing" userId="S::marketing@davincia.ca::08e0f8e7-47d3-4a8a-85b6-85fe09b2c260" providerId="AD" clId="Web-{B9F91AF6-DD3A-4517-3914-4A2DF9E4C57C}" dt="2024-03-18T12:47:38.053" v="484" actId="1076"/>
          <ac:picMkLst>
            <pc:docMk/>
            <pc:sldMk cId="1377201720" sldId="461"/>
            <ac:picMk id="3" creationId="{91C66BB6-256B-F2C3-D5FB-0FCEA28F18F3}"/>
          </ac:picMkLst>
        </pc:picChg>
        <pc:picChg chg="add mod modCrop">
          <ac:chgData name="Marketing" userId="S::marketing@davincia.ca::08e0f8e7-47d3-4a8a-85b6-85fe09b2c260" providerId="AD" clId="Web-{B9F91AF6-DD3A-4517-3914-4A2DF9E4C57C}" dt="2024-03-18T12:47:22.771" v="477" actId="1076"/>
          <ac:picMkLst>
            <pc:docMk/>
            <pc:sldMk cId="1377201720" sldId="461"/>
            <ac:picMk id="4" creationId="{2B1F49B1-3414-EB96-83D7-CD7203C09E68}"/>
          </ac:picMkLst>
        </pc:picChg>
        <pc:picChg chg="add mod modCrop">
          <ac:chgData name="Marketing" userId="S::marketing@davincia.ca::08e0f8e7-47d3-4a8a-85b6-85fe09b2c260" providerId="AD" clId="Web-{B9F91AF6-DD3A-4517-3914-4A2DF9E4C57C}" dt="2024-03-18T12:38:39.613" v="327" actId="1076"/>
          <ac:picMkLst>
            <pc:docMk/>
            <pc:sldMk cId="1377201720" sldId="461"/>
            <ac:picMk id="5" creationId="{89DF3273-E5DD-64A1-4172-6881651B31D9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39:41.506" v="351"/>
          <ac:picMkLst>
            <pc:docMk/>
            <pc:sldMk cId="1377201720" sldId="461"/>
            <ac:picMk id="6" creationId="{D82B00B1-7C09-4687-2C35-BEF4EA982A77}"/>
          </ac:picMkLst>
        </pc:picChg>
        <pc:picChg chg="add del mod modCrop">
          <ac:chgData name="Marketing" userId="S::marketing@davincia.ca::08e0f8e7-47d3-4a8a-85b6-85fe09b2c260" providerId="AD" clId="Web-{B9F91AF6-DD3A-4517-3914-4A2DF9E4C57C}" dt="2024-03-18T12:45:49.190" v="468"/>
          <ac:picMkLst>
            <pc:docMk/>
            <pc:sldMk cId="1377201720" sldId="461"/>
            <ac:picMk id="7" creationId="{BA7D3E87-2727-78A7-4CF6-301738F2B461}"/>
          </ac:picMkLst>
        </pc:picChg>
        <pc:picChg chg="add del mod ord">
          <ac:chgData name="Marketing" userId="S::marketing@davincia.ca::08e0f8e7-47d3-4a8a-85b6-85fe09b2c260" providerId="AD" clId="Web-{B9F91AF6-DD3A-4517-3914-4A2DF9E4C57C}" dt="2024-03-18T12:36:46.562" v="278"/>
          <ac:picMkLst>
            <pc:docMk/>
            <pc:sldMk cId="1377201720" sldId="461"/>
            <ac:picMk id="8" creationId="{819C5498-16BA-60B8-B4F0-7A2C9CB6E0A5}"/>
          </ac:picMkLst>
        </pc:picChg>
        <pc:picChg chg="add mod modCrop">
          <ac:chgData name="Marketing" userId="S::marketing@davincia.ca::08e0f8e7-47d3-4a8a-85b6-85fe09b2c260" providerId="AD" clId="Web-{B9F91AF6-DD3A-4517-3914-4A2DF9E4C57C}" dt="2024-03-18T12:39:16.489" v="340" actId="1076"/>
          <ac:picMkLst>
            <pc:docMk/>
            <pc:sldMk cId="1377201720" sldId="461"/>
            <ac:picMk id="10" creationId="{6C464F05-FB90-3037-F4D7-240BF688AA49}"/>
          </ac:picMkLst>
        </pc:picChg>
        <pc:picChg chg="add mod modCrop">
          <ac:chgData name="Marketing" userId="S::marketing@davincia.ca::08e0f8e7-47d3-4a8a-85b6-85fe09b2c260" providerId="AD" clId="Web-{B9F91AF6-DD3A-4517-3914-4A2DF9E4C57C}" dt="2024-03-18T12:47:36.162" v="483" actId="1076"/>
          <ac:picMkLst>
            <pc:docMk/>
            <pc:sldMk cId="1377201720" sldId="461"/>
            <ac:picMk id="12" creationId="{FBEFD5BF-DD56-79E1-7C6B-44FB05087346}"/>
          </ac:picMkLst>
        </pc:picChg>
        <pc:picChg chg="add mod">
          <ac:chgData name="Marketing" userId="S::marketing@davincia.ca::08e0f8e7-47d3-4a8a-85b6-85fe09b2c260" providerId="AD" clId="Web-{B9F91AF6-DD3A-4517-3914-4A2DF9E4C57C}" dt="2024-03-18T12:47:38.896" v="485" actId="1076"/>
          <ac:picMkLst>
            <pc:docMk/>
            <pc:sldMk cId="1377201720" sldId="461"/>
            <ac:picMk id="14" creationId="{416A253B-F6B3-E536-B45D-455AAE80CA3E}"/>
          </ac:picMkLst>
        </pc:picChg>
        <pc:picChg chg="add del mod">
          <ac:chgData name="Marketing" userId="S::marketing@davincia.ca::08e0f8e7-47d3-4a8a-85b6-85fe09b2c260" providerId="AD" clId="Web-{B9F91AF6-DD3A-4517-3914-4A2DF9E4C57C}" dt="2024-03-18T12:47:27.037" v="479"/>
          <ac:picMkLst>
            <pc:docMk/>
            <pc:sldMk cId="1377201720" sldId="461"/>
            <ac:picMk id="15" creationId="{69D1D3F4-F5A9-1671-6BB2-34CD22D9FF21}"/>
          </ac:picMkLst>
        </pc:picChg>
      </pc:sldChg>
      <pc:sldChg chg="add del replId">
        <pc:chgData name="Marketing" userId="S::marketing@davincia.ca::08e0f8e7-47d3-4a8a-85b6-85fe09b2c260" providerId="AD" clId="Web-{B9F91AF6-DD3A-4517-3914-4A2DF9E4C57C}" dt="2024-03-18T12:41:10.805" v="370"/>
        <pc:sldMkLst>
          <pc:docMk/>
          <pc:sldMk cId="3940004919" sldId="462"/>
        </pc:sldMkLst>
      </pc:sldChg>
    </pc:docChg>
  </pc:docChgLst>
</pc:chgInfo>
</file>

<file path=ppt/comments/modernComment_1CB_513195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64DB787-AD27-4034-B624-594F8662C764}" authorId="{F8E06867-3211-428C-7AA3-699EF53559F9}" created="2024-03-17T22:40:56.704" startDate="2024-03-17T22:40:56.704" dueDate="2024-03-17T22:40:56.704" assignedTo="{53828A75-B63E-6DC0-8853-C469818A0DF3}" title="@Marketing tu peux svp ajouter des photos de notre VIP au bureau ici? Je ne les trouve pas j'ai juste eux. Merci de les mettre a jour en EN aussi dès que tu ajoutes 2 slides">
    <pc:sldMkLst xmlns:pc="http://schemas.microsoft.com/office/powerpoint/2013/main/command">
      <pc:docMk/>
      <pc:sldMk cId="1362204150" sldId="459"/>
    </pc:sldMkLst>
    <p188:txBody>
      <a:bodyPr/>
      <a:lstStyle/>
      <a:p>
        <a:r>
          <a:rPr lang="fr-CA"/>
          <a:t>[@Marketing] tu peux svp ajouter des photos de notre VIP au bureau ici? Je ne les trouve pas j'ai juste eux. Merci de les mettre a jour en EN aussi  dès que tu ajoutes 2 slides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3-17T22:40:56.704" id="{788BD5EF-F85C-4064-98F3-8EE7CAE7ADF0}">
              <p228:atrbtn authorId="{F8E06867-3211-428C-7AA3-699EF53559F9}"/>
              <p228:anchr>
                <p228:comment id="{F64DB787-AD27-4034-B624-594F8662C764}"/>
              </p228:anchr>
              <p228:add/>
            </p228:event>
            <p228:event time="2024-03-17T22:40:56.704" id="{22EF78B7-6F98-4342-87B4-211262CA90D1}">
              <p228:atrbtn authorId="{F8E06867-3211-428C-7AA3-699EF53559F9}"/>
              <p228:anchr>
                <p228:comment id="{F64DB787-AD27-4034-B624-594F8662C764}"/>
              </p228:anchr>
              <p228:asgn authorId="{53828A75-B63E-6DC0-8853-C469818A0DF3}"/>
            </p228:event>
            <p228:event time="2024-03-17T22:40:56.704" id="{0EEAFB68-D434-4BB1-921E-9AFFEB36A284}">
              <p228:atrbtn authorId="{F8E06867-3211-428C-7AA3-699EF53559F9}"/>
              <p228:anchr>
                <p228:comment id="{F64DB787-AD27-4034-B624-594F8662C764}"/>
              </p228:anchr>
              <p228:title val="@Marketing tu peux svp ajouter des photos de notre VIP au bureau ici? Je ne les trouve pas j'ai juste eux. Merci de les mettre a jour en EN aussi dès que tu ajoutes 2 slides"/>
            </p228:event>
            <p228:event time="2024-03-17T22:40:56.704" id="{E49464F7-F7EF-4E25-8636-C71DCDE9FFBB}">
              <p228:atrbtn authorId="{F8E06867-3211-428C-7AA3-699EF53559F9}"/>
              <p228:anchr>
                <p228:comment id="{F64DB787-AD27-4034-B624-594F8662C764}"/>
              </p228:anchr>
              <p228:date stDt="2024-03-17T22:40:56.704" endDt="2024-03-17T22:40:56.704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199094b5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7199094b5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 dirty="0">
                <a:solidFill>
                  <a:schemeClr val="dk1"/>
                </a:solidFill>
              </a:rPr>
              <a:t>(bach d’eau)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 dirty="0">
                <a:solidFill>
                  <a:schemeClr val="dk1"/>
                </a:solidFill>
              </a:rPr>
              <a:t>Soin pieds avec la gamme Dolce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 dirty="0">
                <a:solidFill>
                  <a:schemeClr val="dk1"/>
                </a:solidFill>
              </a:rPr>
              <a:t>Soins mollets en même temps avec la gamme Silweta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 dirty="0">
                <a:solidFill>
                  <a:schemeClr val="dk1"/>
                </a:solidFill>
              </a:rPr>
              <a:t>Expliquer le protocole et montrer des photos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>
                <a:solidFill>
                  <a:schemeClr val="dk1"/>
                </a:solidFill>
              </a:rPr>
              <a:t>c’est drôle pis les femmes voient vraiment l’impact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>
                <a:solidFill>
                  <a:schemeClr val="dk1"/>
                </a:solidFill>
              </a:rPr>
              <a:t>Charger le prix du soin !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99094b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7199094b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xxx$ dépôt pour réserver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Booker des vrais Soins Bios 1 à 1 si vous avez 2 ou plus c’est génial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Vous pouvez mettre 2 personnes dans la même salle.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Ex. Faire exfoliant mains et finir avec crème Dolce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99094b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199094b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$ dépôt pour réserver IMPORTANT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Soirée découverte comme les VIP en ligne mais en personne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Aider les clients a bien appliquer les produits</a:t>
            </a:r>
          </a:p>
          <a:p>
            <a:pPr marL="1460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Mettre le maximum de produits au centre de la table et les gens peuvent les essayer.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Prévoir une cliente qui est déjà vendue a Davincia afin qu’elle contamine les autres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>
                <a:solidFill>
                  <a:srgbClr val="FF0000"/>
                </a:solidFill>
              </a:rPr>
              <a:t>Ici les produits au centre de la table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>
                <a:solidFill>
                  <a:srgbClr val="FF0000"/>
                </a:solidFill>
              </a:rPr>
              <a:t>Rappeler vous de gâter vos clients car il en coute bcp plus cher en attirer un nouveau et surtout que votre client actuel peu vous en référer des nouveaux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 err="1">
                <a:solidFill>
                  <a:srgbClr val="FF0000"/>
                </a:solidFill>
              </a:rPr>
              <a:t>Idelaement</a:t>
            </a:r>
            <a:r>
              <a:rPr lang="fr-CA" sz="1400" dirty="0">
                <a:solidFill>
                  <a:srgbClr val="FF0000"/>
                </a:solidFill>
              </a:rPr>
              <a:t> que la soirée dure un maximum de 2h incluant la période des achats c’est mieux</a:t>
            </a:r>
            <a:endParaRPr sz="14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/>
              <a:t>Voila pourquoi la consultation avant la journée est importante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/>
              <a:t>Ensuite on laisse la feuille de recommandation devant la cliente et elle peut ajouter elle-même des produis qu’elle aimerait ajouter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CA" sz="1400" dirty="0">
                <a:solidFill>
                  <a:srgbClr val="FFFFFF"/>
                </a:solidFill>
              </a:rPr>
              <a:t>Faites une révision sur la recommandation qu’elles ont sous la main et motiver-les à ajouter des produits qu’elles aimeraient pour elle ou leur famille (ex: baume eczéma)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55315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16985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43660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71810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73" name="Google Shape;2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56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71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41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>
                <a:solidFill>
                  <a:srgbClr val="FF0000"/>
                </a:solidFill>
                <a:latin typeface="+mn-lt"/>
              </a:rPr>
              <a:t>Lien </a:t>
            </a:r>
            <a:r>
              <a:rPr lang="fr-CA" err="1">
                <a:solidFill>
                  <a:srgbClr val="FF0000"/>
                </a:solidFill>
                <a:latin typeface="+mn-lt"/>
              </a:rPr>
              <a:t>Canva</a:t>
            </a:r>
            <a:r>
              <a:rPr lang="fr-CA">
                <a:solidFill>
                  <a:srgbClr val="FF0000"/>
                </a:solidFill>
                <a:latin typeface="+mn-lt"/>
              </a:rPr>
              <a:t> pour visuel de story VIP : (Créer une copier du document AVANT de modifier. NE PAS MODIFIER L’ORIGINALE)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>
              <a:solidFill>
                <a:srgbClr val="FF0000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>
                <a:solidFill>
                  <a:srgbClr val="FF0000"/>
                </a:solidFill>
                <a:latin typeface="+mn-lt"/>
              </a:rPr>
              <a:t>https://www.canva.com/design/DAFtIW44kDM/dxlNeFZqD4lRU1Dlz74ftw/edit?utm_content=DAFtIW44kDM&amp;utm_campaign=designshare&amp;utm_medium=link2&amp;utm_source=sharebutton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4423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6223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ef1368a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g7ef1368a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f1368a7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7ef1368a7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chemeClr val="dk1"/>
                </a:solidFill>
              </a:rPr>
              <a:t>Le but est de former vos clients en même temps que la soirée ce qui fera d’eux des représentants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390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448ea08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1448ea08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f1368a7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g7ef1368a7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448ea0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1448ea0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0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ef1368a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ef1368a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Chez Davincia nous en organisons 4 visages, 1 corps et 1 solaire par année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f1368a7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ef1368a7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CA" dirty="0"/>
              <a:t>50-100pers.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Pour fidéliser vos clients et les remercier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Plus glamour, bulles et bouchées, tres introductif,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Faire une allocution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Faire jouer un vidéo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Présenter des photos avant/apres tout au long de la soirée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Booker des consultations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P</a:t>
            </a:r>
            <a:r>
              <a:rPr lang="fr" dirty="0"/>
              <a:t>révoir des stations de démonstration par collection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6 a 9pm / cadeau présence (commandites)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Dans ou a l’extérieure de votre clinique, vous pouvez faire ca chez un allié ex. une salle de Yoga un salon de coiffure 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99094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7199094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-CA" dirty="0">
                <a:solidFill>
                  <a:schemeClr val="dk1"/>
                </a:solidFill>
              </a:rPr>
              <a:t>Charger $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 dirty="0">
                <a:solidFill>
                  <a:schemeClr val="dk1"/>
                </a:solidFill>
              </a:rPr>
              <a:t>Soirée corporative (récompense, semaine de l'assistant, de la secrétaire etc.)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 dirty="0">
                <a:solidFill>
                  <a:schemeClr val="dk1"/>
                </a:solidFill>
              </a:rPr>
              <a:t>Bachelorette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 dirty="0">
                <a:solidFill>
                  <a:schemeClr val="dk1"/>
                </a:solidFill>
              </a:rPr>
              <a:t>Les filles aiment se rencontrer et apprendre en même temps.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 dirty="0">
                <a:solidFill>
                  <a:schemeClr val="dk1"/>
                </a:solidFill>
              </a:rPr>
              <a:t>Ça parle, c'est original !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 dirty="0">
                <a:solidFill>
                  <a:schemeClr val="dk1"/>
                </a:solidFill>
              </a:rPr>
              <a:t>Vous vous démarquer !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SECTION_HEADER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B_513195F6.xm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youtu.be/Pta3cH9FXgQ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tIW44kDM/dxlNeFZqD4lRU1Dlz74ftw/edit?utm_content=DAFtIW44kDM&amp;utm_campaign=designshare&amp;utm_medium=link2&amp;utm_source=sharebutto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anva.com/design/DAFvGSp3t80/pzKjnD7EuFLX95btfQdT1w/edit?utm_content=DAFvGSp3t80&amp;utm_campaign=designshare&amp;utm_medium=link2&amp;utm_source=sharebutton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525" y="1762125"/>
            <a:ext cx="68294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13"/>
            <a:ext cx="9144000" cy="5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199094b5f_0_47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VISAGE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CORPS</a:t>
            </a: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SOLAIRE </a:t>
            </a:r>
            <a:endParaRPr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300" name="Google Shape;300;g7199094b5f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775" y="346251"/>
            <a:ext cx="3826701" cy="255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199094b5f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747" y="2175851"/>
            <a:ext cx="3895828" cy="260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99094b5f_0_23"/>
          <p:cNvSpPr/>
          <p:nvPr/>
        </p:nvSpPr>
        <p:spPr>
          <a:xfrm>
            <a:off x="-3600" y="0"/>
            <a:ext cx="37881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199094b5f_0_23"/>
          <p:cNvSpPr txBox="1"/>
          <p:nvPr/>
        </p:nvSpPr>
        <p:spPr>
          <a:xfrm>
            <a:off x="0" y="858125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*JOURNÉE DE SOINS 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7199094b5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525" y="402450"/>
            <a:ext cx="4355694" cy="29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7199094b5f_0_23"/>
          <p:cNvPicPr preferRelativeResize="0"/>
          <p:nvPr/>
        </p:nvPicPr>
        <p:blipFill rotWithShape="1">
          <a:blip r:embed="rId4">
            <a:alphaModFix/>
          </a:blip>
          <a:srcRect l="31623"/>
          <a:stretch/>
        </p:blipFill>
        <p:spPr>
          <a:xfrm>
            <a:off x="5531874" y="2114050"/>
            <a:ext cx="3369519" cy="277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199094b5f_0_1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*SOINS COLLECTIFS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77" name="Google Shape;277;g7199094b5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54" y="189554"/>
            <a:ext cx="2724250" cy="40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199094b5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829" y="1112651"/>
            <a:ext cx="2724250" cy="381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1732AA-5CAC-0B51-B460-8DE048C041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29" t="14465" r="30388" b="29735"/>
          <a:stretch/>
        </p:blipFill>
        <p:spPr>
          <a:xfrm>
            <a:off x="1347107" y="3175907"/>
            <a:ext cx="1363436" cy="155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nourriture, intérieur, Snack, repas&#10;&#10;Description générée automatiquement">
            <a:extLst>
              <a:ext uri="{FF2B5EF4-FFF2-40B4-BE49-F238E27FC236}">
                <a16:creationId xmlns:a16="http://schemas.microsoft.com/office/drawing/2014/main" id="{0CEEC0DE-5704-63E9-2810-6BE79726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07" y="2218822"/>
            <a:ext cx="1913104" cy="2866074"/>
          </a:xfrm>
          <a:prstGeom prst="rect">
            <a:avLst/>
          </a:prstGeom>
        </p:spPr>
      </p:pic>
      <p:pic>
        <p:nvPicPr>
          <p:cNvPr id="11" name="Image 10" descr="Une image contenant intérieur, mur, meubles, nappe de table&#10;&#10;Description générée automatiquement">
            <a:extLst>
              <a:ext uri="{FF2B5EF4-FFF2-40B4-BE49-F238E27FC236}">
                <a16:creationId xmlns:a16="http://schemas.microsoft.com/office/drawing/2014/main" id="{F977007A-006F-A0F1-0D53-C6735FB9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48" y="2924678"/>
            <a:ext cx="3901300" cy="2160218"/>
          </a:xfrm>
          <a:prstGeom prst="rect">
            <a:avLst/>
          </a:prstGeom>
        </p:spPr>
      </p:pic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 4" descr="Une image contenant personne, habits, table, Accessoire de mode&#10;&#10;Description générée automatiquement">
            <a:extLst>
              <a:ext uri="{FF2B5EF4-FFF2-40B4-BE49-F238E27FC236}">
                <a16:creationId xmlns:a16="http://schemas.microsoft.com/office/drawing/2014/main" id="{D057DEFE-8C7F-9007-9D55-D07F0A22E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1" y="365759"/>
            <a:ext cx="4167735" cy="2781963"/>
          </a:xfrm>
          <a:prstGeom prst="rect">
            <a:avLst/>
          </a:prstGeom>
        </p:spPr>
      </p:pic>
      <p:pic>
        <p:nvPicPr>
          <p:cNvPr id="9" name="Image 8" descr="Une image contenant intérieur, personne, vase, Pièce maîtresse&#10;&#10;Description générée automatiquement">
            <a:extLst>
              <a:ext uri="{FF2B5EF4-FFF2-40B4-BE49-F238E27FC236}">
                <a16:creationId xmlns:a16="http://schemas.microsoft.com/office/drawing/2014/main" id="{5968EA18-12DE-C280-3BF1-219FBE56C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210" y="365759"/>
            <a:ext cx="4118310" cy="2781963"/>
          </a:xfrm>
          <a:prstGeom prst="rect">
            <a:avLst/>
          </a:prstGeom>
        </p:spPr>
      </p:pic>
      <p:pic>
        <p:nvPicPr>
          <p:cNvPr id="15" name="Image 14" descr="Une image contenant seau, intérieur, bouteille, conteneur&#10;&#10;Description générée automatiquement">
            <a:extLst>
              <a:ext uri="{FF2B5EF4-FFF2-40B4-BE49-F238E27FC236}">
                <a16:creationId xmlns:a16="http://schemas.microsoft.com/office/drawing/2014/main" id="{E766DCC9-0DAB-D877-645D-6BAED12E2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196" y="3147722"/>
            <a:ext cx="1303490" cy="19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 2" descr="Une image contenant personne, intérieur, Visage humain, mur&#10;&#10;Description générée automatiquement">
            <a:extLst>
              <a:ext uri="{FF2B5EF4-FFF2-40B4-BE49-F238E27FC236}">
                <a16:creationId xmlns:a16="http://schemas.microsoft.com/office/drawing/2014/main" id="{A2ED670D-FA36-7A28-FA51-93B236E8B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9724" y="368177"/>
            <a:ext cx="2945424" cy="22090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45E419-BCEC-3854-242E-21A6D7524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761" y="0"/>
            <a:ext cx="3857625" cy="5143500"/>
          </a:xfrm>
          <a:prstGeom prst="rect">
            <a:avLst/>
          </a:prstGeom>
        </p:spPr>
      </p:pic>
      <p:pic>
        <p:nvPicPr>
          <p:cNvPr id="7" name="Image 6" descr="Une image contenant intérieur, vaisselle, assiette, table&#10;&#10;Description générée automatiquement">
            <a:extLst>
              <a:ext uri="{FF2B5EF4-FFF2-40B4-BE49-F238E27FC236}">
                <a16:creationId xmlns:a16="http://schemas.microsoft.com/office/drawing/2014/main" id="{5F3BD155-C195-D4CE-5AC4-B9B2DC5D4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34" b="-407"/>
          <a:stretch/>
        </p:blipFill>
        <p:spPr>
          <a:xfrm rot="5400000">
            <a:off x="2642026" y="218031"/>
            <a:ext cx="2772359" cy="2330723"/>
          </a:xfrm>
          <a:prstGeom prst="rect">
            <a:avLst/>
          </a:prstGeom>
        </p:spPr>
      </p:pic>
      <p:pic>
        <p:nvPicPr>
          <p:cNvPr id="9" name="Image 8" descr="Une image contenant intérieur, meubles, sol, mur&#10;&#10;Description générée automatiquement">
            <a:extLst>
              <a:ext uri="{FF2B5EF4-FFF2-40B4-BE49-F238E27FC236}">
                <a16:creationId xmlns:a16="http://schemas.microsoft.com/office/drawing/2014/main" id="{36B02389-D1B2-3C35-88C6-3EBEAC78BB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4" r="10465" b="-977"/>
          <a:stretch/>
        </p:blipFill>
        <p:spPr>
          <a:xfrm rot="5400000">
            <a:off x="2896515" y="2787709"/>
            <a:ext cx="2275415" cy="23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meubles, sol, mur&#10;&#10;Description générée automatiquement">
            <a:extLst>
              <a:ext uri="{FF2B5EF4-FFF2-40B4-BE49-F238E27FC236}">
                <a16:creationId xmlns:a16="http://schemas.microsoft.com/office/drawing/2014/main" id="{1B9397AB-B4D1-5783-438A-61AA7C022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54" r="10465" b="-977"/>
          <a:stretch/>
        </p:blipFill>
        <p:spPr>
          <a:xfrm rot="5400000">
            <a:off x="3217802" y="2503057"/>
            <a:ext cx="2105431" cy="2200645"/>
          </a:xfrm>
          <a:prstGeom prst="rect">
            <a:avLst/>
          </a:prstGeom>
        </p:spPr>
      </p:pic>
      <p:pic>
        <p:nvPicPr>
          <p:cNvPr id="10" name="Image 9" descr="Une image contenant personne, intérieur, Visage humain, mur&#10;&#10;Description générée automatiquement">
            <a:extLst>
              <a:ext uri="{FF2B5EF4-FFF2-40B4-BE49-F238E27FC236}">
                <a16:creationId xmlns:a16="http://schemas.microsoft.com/office/drawing/2014/main" id="{AFC46849-4917-22A2-612C-183663388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512189" y="950667"/>
            <a:ext cx="4097217" cy="3072180"/>
          </a:xfrm>
          <a:prstGeom prst="rect">
            <a:avLst/>
          </a:prstGeom>
        </p:spPr>
      </p:pic>
      <p:pic>
        <p:nvPicPr>
          <p:cNvPr id="12" name="Image 11" descr="Une image contenant habits, intérieur, femme, personne&#10;&#10;Description générée automatiquement">
            <a:extLst>
              <a:ext uri="{FF2B5EF4-FFF2-40B4-BE49-F238E27FC236}">
                <a16:creationId xmlns:a16="http://schemas.microsoft.com/office/drawing/2014/main" id="{091B8BD0-CC22-50BD-B11E-57F70771A0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47" r="190" b="4416"/>
          <a:stretch/>
        </p:blipFill>
        <p:spPr>
          <a:xfrm>
            <a:off x="5484280" y="414989"/>
            <a:ext cx="3630501" cy="4135036"/>
          </a:xfrm>
          <a:prstGeom prst="rect">
            <a:avLst/>
          </a:prstGeom>
        </p:spPr>
      </p:pic>
      <p:pic>
        <p:nvPicPr>
          <p:cNvPr id="14" name="Image 13" descr="Une image contenant habits, intérieur, personne, mur&#10;&#10;Description générée automatiquement">
            <a:extLst>
              <a:ext uri="{FF2B5EF4-FFF2-40B4-BE49-F238E27FC236}">
                <a16:creationId xmlns:a16="http://schemas.microsoft.com/office/drawing/2014/main" id="{7D68766D-F549-7D3D-7A01-0BBFFD57FF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29" b="13401"/>
          <a:stretch/>
        </p:blipFill>
        <p:spPr>
          <a:xfrm>
            <a:off x="3242896" y="425694"/>
            <a:ext cx="2072103" cy="20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91C66BB6-256B-F2C3-D5FB-0FCEA28F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0" t="15812" r="7184"/>
          <a:stretch/>
        </p:blipFill>
        <p:spPr>
          <a:xfrm>
            <a:off x="295275" y="2603988"/>
            <a:ext cx="2895604" cy="1868417"/>
          </a:xfrm>
          <a:prstGeom prst="rect">
            <a:avLst/>
          </a:prstGeom>
        </p:spPr>
      </p:pic>
      <p:pic>
        <p:nvPicPr>
          <p:cNvPr id="4" name="Image 3" descr="Une image contenant habits, personne, intérieur, Visage humain&#10;&#10;Description générée automatiquement">
            <a:extLst>
              <a:ext uri="{FF2B5EF4-FFF2-40B4-BE49-F238E27FC236}">
                <a16:creationId xmlns:a16="http://schemas.microsoft.com/office/drawing/2014/main" id="{2B1F49B1-3414-EB96-83D7-CD7203C09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46" b="-544"/>
          <a:stretch/>
        </p:blipFill>
        <p:spPr>
          <a:xfrm>
            <a:off x="6132635" y="400050"/>
            <a:ext cx="2857502" cy="1768620"/>
          </a:xfrm>
          <a:prstGeom prst="rect">
            <a:avLst/>
          </a:prstGeom>
        </p:spPr>
      </p:pic>
      <p:pic>
        <p:nvPicPr>
          <p:cNvPr id="5" name="Image 4" descr="Une image contenant personne, habits, Visage humain, vaisselle&#10;&#10;Description générée automatiquement">
            <a:extLst>
              <a:ext uri="{FF2B5EF4-FFF2-40B4-BE49-F238E27FC236}">
                <a16:creationId xmlns:a16="http://schemas.microsoft.com/office/drawing/2014/main" id="{89DF3273-E5DD-64A1-4172-6881651B3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86" r="-280"/>
          <a:stretch/>
        </p:blipFill>
        <p:spPr>
          <a:xfrm>
            <a:off x="5576521" y="2451588"/>
            <a:ext cx="3410549" cy="2352676"/>
          </a:xfrm>
          <a:prstGeom prst="rect">
            <a:avLst/>
          </a:prstGeom>
        </p:spPr>
      </p:pic>
      <p:pic>
        <p:nvPicPr>
          <p:cNvPr id="10" name="Image 9" descr="Une image contenant personne, habits, Visage humain, Accessoire de mode&#10;&#10;Description générée automatiquement">
            <a:extLst>
              <a:ext uri="{FF2B5EF4-FFF2-40B4-BE49-F238E27FC236}">
                <a16:creationId xmlns:a16="http://schemas.microsoft.com/office/drawing/2014/main" id="{6C464F05-FB90-3037-F4D7-240BF688AA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87"/>
          <a:stretch/>
        </p:blipFill>
        <p:spPr>
          <a:xfrm>
            <a:off x="3471863" y="2476500"/>
            <a:ext cx="1724025" cy="2324101"/>
          </a:xfrm>
          <a:prstGeom prst="rect">
            <a:avLst/>
          </a:prstGeom>
        </p:spPr>
      </p:pic>
      <p:pic>
        <p:nvPicPr>
          <p:cNvPr id="12" name="Image 11" descr="Une image contenant intérieur, mur, meubles, table&#10;&#10;Description générée automatiquement">
            <a:extLst>
              <a:ext uri="{FF2B5EF4-FFF2-40B4-BE49-F238E27FC236}">
                <a16:creationId xmlns:a16="http://schemas.microsoft.com/office/drawing/2014/main" id="{FBEFD5BF-DD56-79E1-7C6B-44FB05087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52" t="27054" r="13576" b="4946"/>
          <a:stretch/>
        </p:blipFill>
        <p:spPr>
          <a:xfrm>
            <a:off x="330277" y="512543"/>
            <a:ext cx="2692220" cy="1727198"/>
          </a:xfrm>
          <a:prstGeom prst="rect">
            <a:avLst/>
          </a:prstGeom>
        </p:spPr>
      </p:pic>
      <p:pic>
        <p:nvPicPr>
          <p:cNvPr id="14" name="Image 13" descr="Une image contenant intérieur, vaisselle, assiette, table&#10;&#10;Description générée automatiquement">
            <a:extLst>
              <a:ext uri="{FF2B5EF4-FFF2-40B4-BE49-F238E27FC236}">
                <a16:creationId xmlns:a16="http://schemas.microsoft.com/office/drawing/2014/main" id="{416A253B-F6B3-E536-B45D-455AAE80CA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34" b="-407"/>
          <a:stretch/>
        </p:blipFill>
        <p:spPr>
          <a:xfrm rot="5400000">
            <a:off x="3550625" y="222372"/>
            <a:ext cx="2537164" cy="212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01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50750" y="893450"/>
            <a:ext cx="55812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QUAND ?</a:t>
            </a: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640948" y="1981100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Planifier en faire 4 par année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Sept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Nov (avant le black </a:t>
            </a:r>
            <a:r>
              <a:rPr lang="fr-CA" sz="1300" dirty="0">
                <a:solidFill>
                  <a:schemeClr val="dk1"/>
                </a:solidFill>
              </a:rPr>
              <a:t>F</a:t>
            </a:r>
            <a:r>
              <a:rPr lang="fr" sz="1300" dirty="0">
                <a:solidFill>
                  <a:schemeClr val="dk1"/>
                </a:solidFill>
              </a:rPr>
              <a:t>riday) 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Fév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Mai</a:t>
            </a: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000" y="980300"/>
            <a:ext cx="5004999" cy="3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386900" y="361725"/>
            <a:ext cx="1912500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103850" y="1126600"/>
            <a:ext cx="40422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Des clients haut de gamme, soyez clair 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Les propriétaires des commerces voisins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fr"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/>
          <p:nvPr/>
        </p:nvSpPr>
        <p:spPr>
          <a:xfrm>
            <a:off x="386901" y="361725"/>
            <a:ext cx="2356300" cy="14047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252815" y="2133500"/>
            <a:ext cx="8638369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: aux 2 </a:t>
            </a:r>
            <a:r>
              <a:rPr lang="en-CA" sz="1300" dirty="0" err="1">
                <a:solidFill>
                  <a:schemeClr val="dk1"/>
                </a:solidFill>
              </a:rPr>
              <a:t>heures</a:t>
            </a:r>
            <a:r>
              <a:rPr lang="en-CA" sz="1300" dirty="0">
                <a:solidFill>
                  <a:schemeClr val="dk1"/>
                </a:solidFill>
              </a:rPr>
              <a:t> xxx$ </a:t>
            </a:r>
            <a:r>
              <a:rPr lang="en-CA" sz="1300" b="1" dirty="0" err="1">
                <a:solidFill>
                  <a:schemeClr val="dk1"/>
                </a:solidFill>
              </a:rPr>
              <a:t>ou</a:t>
            </a:r>
            <a:r>
              <a:rPr lang="en-CA" sz="1300" dirty="0">
                <a:solidFill>
                  <a:schemeClr val="dk1"/>
                </a:solidFill>
              </a:rPr>
              <a:t> Auto </a:t>
            </a: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 xxx$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de </a:t>
            </a:r>
            <a:r>
              <a:rPr lang="en-CA" sz="1300" dirty="0" err="1">
                <a:solidFill>
                  <a:schemeClr val="dk1"/>
                </a:solidFill>
              </a:rPr>
              <a:t>présence</a:t>
            </a:r>
            <a:r>
              <a:rPr lang="en-CA" sz="1300" dirty="0">
                <a:solidFill>
                  <a:schemeClr val="dk1"/>
                </a:solidFill>
              </a:rPr>
              <a:t>: Ex. bandeau Davincia, Bouteille eau, serviette plage, </a:t>
            </a:r>
            <a:r>
              <a:rPr lang="en-CA" sz="1300" dirty="0" err="1">
                <a:solidFill>
                  <a:schemeClr val="dk1"/>
                </a:solidFill>
              </a:rPr>
              <a:t>baume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levres</a:t>
            </a:r>
            <a:r>
              <a:rPr lang="en-CA" sz="1300" dirty="0">
                <a:solidFill>
                  <a:schemeClr val="dk1"/>
                </a:solidFill>
              </a:rPr>
              <a:t>,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de tirage: Ex.: </a:t>
            </a:r>
            <a:r>
              <a:rPr lang="en-CA" sz="1300" dirty="0" err="1">
                <a:solidFill>
                  <a:schemeClr val="dk1"/>
                </a:solidFill>
              </a:rPr>
              <a:t>Outils</a:t>
            </a:r>
            <a:r>
              <a:rPr lang="en-CA" sz="1300" dirty="0">
                <a:solidFill>
                  <a:schemeClr val="dk1"/>
                </a:solidFill>
              </a:rPr>
              <a:t> lifting, </a:t>
            </a:r>
            <a:r>
              <a:rPr lang="en-CA" sz="1300" dirty="0" err="1">
                <a:solidFill>
                  <a:schemeClr val="dk1"/>
                </a:solidFill>
              </a:rPr>
              <a:t>Silweta</a:t>
            </a:r>
            <a:r>
              <a:rPr lang="en-CA" sz="1300" dirty="0">
                <a:solidFill>
                  <a:schemeClr val="dk1"/>
                </a:solidFill>
              </a:rPr>
              <a:t>, </a:t>
            </a:r>
            <a:r>
              <a:rPr lang="en-CA" sz="1300" dirty="0" err="1">
                <a:solidFill>
                  <a:schemeClr val="dk1"/>
                </a:solidFill>
              </a:rPr>
              <a:t>Purliv</a:t>
            </a:r>
            <a:r>
              <a:rPr lang="en-CA" sz="1300" dirty="0">
                <a:solidFill>
                  <a:schemeClr val="dk1"/>
                </a:solidFill>
              </a:rPr>
              <a:t> gel douche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avec </a:t>
            </a:r>
            <a:r>
              <a:rPr lang="en-CA" sz="1300" dirty="0" err="1">
                <a:solidFill>
                  <a:schemeClr val="dk1"/>
                </a:solidFill>
              </a:rPr>
              <a:t>achats</a:t>
            </a:r>
            <a:r>
              <a:rPr lang="en-CA" sz="1300" dirty="0">
                <a:solidFill>
                  <a:schemeClr val="dk1"/>
                </a:solidFill>
              </a:rPr>
              <a:t>: Poudre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r>
              <a:rPr lang="en-CA" sz="1300" dirty="0">
                <a:solidFill>
                  <a:schemeClr val="dk1"/>
                </a:solidFill>
              </a:rPr>
              <a:t>,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r>
              <a:rPr lang="en-CA" sz="1300" dirty="0">
                <a:solidFill>
                  <a:schemeClr val="dk1"/>
                </a:solidFill>
              </a:rPr>
              <a:t> corps, Mirada, </a:t>
            </a:r>
            <a:r>
              <a:rPr lang="en-CA" sz="1300" dirty="0" err="1">
                <a:solidFill>
                  <a:schemeClr val="dk1"/>
                </a:solidFill>
              </a:rPr>
              <a:t>baume</a:t>
            </a:r>
            <a:r>
              <a:rPr lang="en-CA" sz="1300" dirty="0">
                <a:solidFill>
                  <a:schemeClr val="dk1"/>
                </a:solidFill>
              </a:rPr>
              <a:t> Sunbrella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Présentation</a:t>
            </a:r>
            <a:r>
              <a:rPr lang="en-CA" sz="1300" dirty="0">
                <a:solidFill>
                  <a:schemeClr val="dk1"/>
                </a:solidFill>
              </a:rPr>
              <a:t> de la </a:t>
            </a:r>
            <a:r>
              <a:rPr lang="en-CA" sz="1300" dirty="0" err="1">
                <a:solidFill>
                  <a:schemeClr val="dk1"/>
                </a:solidFill>
              </a:rPr>
              <a:t>Fondatrice</a:t>
            </a:r>
            <a:r>
              <a:rPr lang="en-CA" sz="1300" dirty="0">
                <a:solidFill>
                  <a:schemeClr val="dk1"/>
                </a:solidFill>
              </a:rPr>
              <a:t> et son </a:t>
            </a:r>
            <a:r>
              <a:rPr lang="en-CA" sz="1300" dirty="0" err="1">
                <a:solidFill>
                  <a:schemeClr val="dk1"/>
                </a:solidFill>
              </a:rPr>
              <a:t>histoire</a:t>
            </a:r>
            <a:r>
              <a:rPr lang="en-CA" sz="1300" dirty="0">
                <a:solidFill>
                  <a:schemeClr val="dk1"/>
                </a:solidFill>
              </a:rPr>
              <a:t> (Faire pubs avec </a:t>
            </a:r>
            <a:r>
              <a:rPr lang="en-CA" sz="1300" dirty="0" err="1">
                <a:solidFill>
                  <a:schemeClr val="dk1"/>
                </a:solidFill>
              </a:rPr>
              <a:t>sa</a:t>
            </a:r>
            <a:r>
              <a:rPr lang="en-CA" sz="1300" dirty="0">
                <a:solidFill>
                  <a:schemeClr val="dk1"/>
                </a:solidFill>
              </a:rPr>
              <a:t> photo)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Produits</a:t>
            </a:r>
            <a:r>
              <a:rPr lang="en-CA" sz="1300" dirty="0">
                <a:solidFill>
                  <a:schemeClr val="dk1"/>
                </a:solidFill>
              </a:rPr>
              <a:t> à faire essayer sur place: Ex.: </a:t>
            </a:r>
            <a:r>
              <a:rPr lang="en-CA" sz="1300" dirty="0" err="1">
                <a:solidFill>
                  <a:schemeClr val="dk1"/>
                </a:solidFill>
              </a:rPr>
              <a:t>rafraîche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haleine</a:t>
            </a:r>
            <a:r>
              <a:rPr lang="en-CA" sz="1300" dirty="0">
                <a:solidFill>
                  <a:schemeClr val="dk1"/>
                </a:solidFill>
              </a:rPr>
              <a:t>, exfoliant et crème Dolce,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r>
              <a:rPr lang="en-CA" sz="1300" dirty="0">
                <a:solidFill>
                  <a:schemeClr val="dk1"/>
                </a:solidFill>
              </a:rPr>
              <a:t> corps,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Soyez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stratégique</a:t>
            </a:r>
            <a:r>
              <a:rPr lang="en-CA" sz="1300" dirty="0">
                <a:solidFill>
                  <a:schemeClr val="dk1"/>
                </a:solidFill>
              </a:rPr>
              <a:t> dans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pour </a:t>
            </a:r>
            <a:r>
              <a:rPr lang="en-CA" sz="1300" dirty="0" err="1">
                <a:solidFill>
                  <a:schemeClr val="dk1"/>
                </a:solidFill>
              </a:rPr>
              <a:t>mousser</a:t>
            </a:r>
            <a:r>
              <a:rPr lang="en-CA" sz="1300" dirty="0">
                <a:solidFill>
                  <a:schemeClr val="dk1"/>
                </a:solidFill>
              </a:rPr>
              <a:t> les ventes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b="1" dirty="0">
                <a:solidFill>
                  <a:schemeClr val="dk1"/>
                </a:solidFill>
              </a:rPr>
              <a:t>Charger pour </a:t>
            </a:r>
            <a:r>
              <a:rPr lang="en-CA" sz="1300" b="1" dirty="0" err="1">
                <a:solidFill>
                  <a:schemeClr val="dk1"/>
                </a:solidFill>
              </a:rPr>
              <a:t>réserver</a:t>
            </a:r>
            <a:r>
              <a:rPr lang="en-CA" sz="1300" b="1" dirty="0">
                <a:solidFill>
                  <a:schemeClr val="dk1"/>
                </a:solidFill>
              </a:rPr>
              <a:t> </a:t>
            </a:r>
            <a:r>
              <a:rPr lang="en-CA" sz="1300" b="1" dirty="0" err="1">
                <a:solidFill>
                  <a:schemeClr val="dk1"/>
                </a:solidFill>
              </a:rPr>
              <a:t>leurs</a:t>
            </a:r>
            <a:r>
              <a:rPr lang="en-CA" sz="1300" b="1" dirty="0">
                <a:solidFill>
                  <a:schemeClr val="dk1"/>
                </a:solidFill>
              </a:rPr>
              <a:t> places </a:t>
            </a:r>
            <a:r>
              <a:rPr lang="en-CA" sz="1300" dirty="0">
                <a:solidFill>
                  <a:schemeClr val="dk1"/>
                </a:solidFill>
              </a:rPr>
              <a:t>(les gens </a:t>
            </a:r>
            <a:r>
              <a:rPr lang="en-CA" sz="1300" dirty="0" err="1">
                <a:solidFill>
                  <a:schemeClr val="dk1"/>
                </a:solidFill>
              </a:rPr>
              <a:t>doivent</a:t>
            </a:r>
            <a:r>
              <a:rPr lang="en-CA" sz="1300" dirty="0">
                <a:solidFill>
                  <a:schemeClr val="dk1"/>
                </a:solidFill>
              </a:rPr>
              <a:t> payer </a:t>
            </a:r>
            <a:r>
              <a:rPr lang="en-CA" sz="1300" dirty="0" err="1">
                <a:solidFill>
                  <a:schemeClr val="dk1"/>
                </a:solidFill>
              </a:rPr>
              <a:t>d’avance</a:t>
            </a:r>
            <a:r>
              <a:rPr lang="en-CA" sz="1300" dirty="0">
                <a:solidFill>
                  <a:schemeClr val="dk1"/>
                </a:solidFill>
              </a:rPr>
              <a:t>)</a:t>
            </a:r>
            <a:endParaRPr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520259" y="374289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RE/LANCER SON ENTREPRISE </a:t>
            </a:r>
            <a:endParaRPr sz="3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GRÂCE AUX VIPs</a:t>
            </a:r>
            <a:endParaRPr sz="2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4">
            <a:alphaModFix/>
          </a:blip>
          <a:srcRect l="10710" t="11341" r="14320" b="13339"/>
          <a:stretch/>
        </p:blipFill>
        <p:spPr>
          <a:xfrm>
            <a:off x="3505200" y="2558549"/>
            <a:ext cx="2133600" cy="2144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1"/>
          <p:cNvCxnSpPr/>
          <p:nvPr/>
        </p:nvCxnSpPr>
        <p:spPr>
          <a:xfrm>
            <a:off x="569350" y="2171175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1201" y="7262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  <a:endParaRPr sz="4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198125" y="31587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469927" y="1563625"/>
            <a:ext cx="6546482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Affiche ds votre institut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Cartons à donner aux clients et commerçants/commanditaires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Courriels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Appels téléphoniques**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Live sur votre page avec témoignage d’une cliente heureuse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Créer un événement FB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I</a:t>
            </a:r>
            <a:r>
              <a:rPr lang="fr" dirty="0">
                <a:solidFill>
                  <a:schemeClr val="dk1"/>
                </a:solidFill>
              </a:rPr>
              <a:t>nviter par messenger FB et  IG, faites un vocal c’est plus personnalisé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dirty="0" err="1">
                <a:solidFill>
                  <a:schemeClr val="dk1"/>
                </a:solidFill>
              </a:rPr>
              <a:t>Décompte</a:t>
            </a:r>
            <a:r>
              <a:rPr lang="en-CA" dirty="0">
                <a:solidFill>
                  <a:schemeClr val="dk1"/>
                </a:solidFill>
              </a:rPr>
              <a:t> sur IG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Stimuler les références (cadeaux références 50$ en crédit par référence)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dirty="0">
                <a:solidFill>
                  <a:schemeClr val="dk1"/>
                </a:solidFill>
              </a:rPr>
              <a:t>Pour avoir 1 participant, c’est presque 100 invitations, courage!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en-CA" dirty="0" err="1">
                <a:solidFill>
                  <a:schemeClr val="dk1"/>
                </a:solidFill>
              </a:rPr>
              <a:t>Prévoir</a:t>
            </a:r>
            <a:r>
              <a:rPr lang="en-CA" dirty="0">
                <a:solidFill>
                  <a:schemeClr val="dk1"/>
                </a:solidFill>
              </a:rPr>
              <a:t> la date du prochain </a:t>
            </a:r>
            <a:endParaRPr lang="fr-CA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Fais-toi une liste de tes clients potentiels pour suivis des appels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-CA" dirty="0">
                <a:solidFill>
                  <a:schemeClr val="dk1"/>
                </a:solidFill>
              </a:rPr>
              <a:t>Sophie nous fait un </a:t>
            </a:r>
            <a:r>
              <a:rPr lang="fr-CA" b="1" dirty="0">
                <a:solidFill>
                  <a:schemeClr val="dk1"/>
                </a:solidFill>
                <a:hlinkClick r:id="rId4"/>
              </a:rPr>
              <a:t>témoignage ici</a:t>
            </a:r>
            <a:endParaRPr lang="fr-CA" b="1"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74356" y="426386"/>
            <a:ext cx="5581200" cy="72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HORAIRE</a:t>
            </a:r>
            <a:r>
              <a:rPr lang="fr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424485" y="2965014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46050" algn="just">
              <a:buClr>
                <a:schemeClr val="dk1"/>
              </a:buClr>
              <a:buSzPts val="1300"/>
            </a:pPr>
            <a:endParaRPr lang="en-US" sz="1400" b="0" i="0">
              <a:solidFill>
                <a:srgbClr val="666666"/>
              </a:solidFill>
              <a:effectLst/>
              <a:latin typeface="Helvetica" panose="020B0604020202020204" pitchFamily="34" charset="0"/>
            </a:endParaRPr>
          </a:p>
          <a:p>
            <a:pPr marL="146050" algn="just">
              <a:buClr>
                <a:schemeClr val="dk1"/>
              </a:buClr>
              <a:buSzPts val="1300"/>
            </a:pPr>
            <a:endParaRPr lang="en-US">
              <a:solidFill>
                <a:srgbClr val="666666"/>
              </a:solidFill>
              <a:latin typeface="Helvetica" panose="020B0604020202020204" pitchFamily="34" charset="0"/>
            </a:endParaRPr>
          </a:p>
          <a:p>
            <a:pPr marL="146050" algn="just">
              <a:buClr>
                <a:schemeClr val="dk1"/>
              </a:buClr>
              <a:buSzPts val="1300"/>
            </a:pPr>
            <a:endParaRPr lang="en-US" sz="1400" b="0" i="0">
              <a:solidFill>
                <a:srgbClr val="666666"/>
              </a:solidFill>
              <a:effectLst/>
              <a:latin typeface="Helvetica" panose="020B0604020202020204" pitchFamily="34" charset="0"/>
            </a:endParaRPr>
          </a:p>
          <a:p>
            <a:pPr marL="146050" algn="just">
              <a:buClr>
                <a:schemeClr val="dk1"/>
              </a:buClr>
              <a:buSzPts val="1300"/>
            </a:pPr>
            <a:endParaRPr lang="en-US">
              <a:solidFill>
                <a:srgbClr val="666666"/>
              </a:solidFill>
              <a:latin typeface="Helvetica" panose="020B0604020202020204" pitchFamily="3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US" sz="1200">
              <a:solidFill>
                <a:schemeClr val="dk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EB95C2-B95A-C53C-7882-5F5B787092D4}"/>
              </a:ext>
            </a:extLst>
          </p:cNvPr>
          <p:cNvSpPr txBox="1"/>
          <p:nvPr/>
        </p:nvSpPr>
        <p:spPr>
          <a:xfrm>
            <a:off x="3845481" y="1149132"/>
            <a:ext cx="472764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Pour </a:t>
            </a:r>
            <a:r>
              <a:rPr lang="en-CA" sz="1200" dirty="0" err="1"/>
              <a:t>l’auto-soin</a:t>
            </a:r>
            <a:r>
              <a:rPr lang="en-CA" sz="1200" dirty="0"/>
              <a:t> </a:t>
            </a:r>
            <a:r>
              <a:rPr lang="en-CA" sz="1200" dirty="0" err="1"/>
              <a:t>en</a:t>
            </a:r>
            <a:r>
              <a:rPr lang="en-CA" sz="1200" dirty="0"/>
              <a:t> </a:t>
            </a:r>
            <a:r>
              <a:rPr lang="en-CA" sz="1200" dirty="0" err="1"/>
              <a:t>groupe</a:t>
            </a:r>
            <a:endParaRPr lang="en-CA" sz="1200" dirty="0"/>
          </a:p>
          <a:p>
            <a:r>
              <a:rPr lang="en-CA" sz="1200" dirty="0"/>
              <a:t>Organiser des tables de 6-8-10 </a:t>
            </a:r>
            <a:r>
              <a:rPr lang="en-CA" sz="1200" dirty="0" err="1"/>
              <a:t>personnes</a:t>
            </a:r>
            <a:endParaRPr lang="en-CA" sz="1200" dirty="0"/>
          </a:p>
          <a:p>
            <a:endParaRPr lang="en-CA" sz="1200" dirty="0"/>
          </a:p>
          <a:p>
            <a:r>
              <a:rPr lang="en-CA" sz="1200" dirty="0"/>
              <a:t>08h30 Brunch</a:t>
            </a:r>
          </a:p>
          <a:p>
            <a:r>
              <a:rPr lang="en-CA" sz="1200" dirty="0"/>
              <a:t>09h00 Début </a:t>
            </a:r>
            <a:r>
              <a:rPr lang="en-CA" sz="1200" dirty="0" err="1"/>
              <a:t>Soin</a:t>
            </a:r>
            <a:endParaRPr lang="en-CA" sz="1200" dirty="0"/>
          </a:p>
          <a:p>
            <a:r>
              <a:rPr lang="en-CA" sz="1200" dirty="0"/>
              <a:t>10h30 Ventes</a:t>
            </a:r>
          </a:p>
          <a:p>
            <a:r>
              <a:rPr lang="en-CA" sz="1200" dirty="0"/>
              <a:t>11h00 Brunch </a:t>
            </a:r>
            <a:r>
              <a:rPr lang="en-CA" sz="1200" dirty="0" err="1"/>
              <a:t>dîner</a:t>
            </a:r>
            <a:endParaRPr lang="en-CA" sz="1200" dirty="0"/>
          </a:p>
          <a:p>
            <a:r>
              <a:rPr lang="en-CA" sz="1200" dirty="0"/>
              <a:t>11h30 Début du </a:t>
            </a:r>
            <a:r>
              <a:rPr lang="en-CA" sz="1200" dirty="0" err="1"/>
              <a:t>Soin</a:t>
            </a:r>
            <a:endParaRPr lang="en-CA" sz="1200" dirty="0"/>
          </a:p>
          <a:p>
            <a:r>
              <a:rPr lang="en-CA" sz="1200" dirty="0"/>
              <a:t>13h00 Ventes</a:t>
            </a:r>
          </a:p>
          <a:p>
            <a:r>
              <a:rPr lang="en-CA" sz="1200" dirty="0"/>
              <a:t>13h30 Cocktail</a:t>
            </a:r>
          </a:p>
          <a:p>
            <a:r>
              <a:rPr lang="en-CA" sz="1200" dirty="0"/>
              <a:t>14h00 Début du </a:t>
            </a:r>
            <a:r>
              <a:rPr lang="en-CA" sz="1200" dirty="0" err="1"/>
              <a:t>Soin</a:t>
            </a:r>
            <a:r>
              <a:rPr lang="en-CA" sz="1200" dirty="0"/>
              <a:t> </a:t>
            </a:r>
          </a:p>
          <a:p>
            <a:r>
              <a:rPr lang="en-CA" sz="1200" dirty="0"/>
              <a:t>15h30 Ventes</a:t>
            </a:r>
          </a:p>
          <a:p>
            <a:r>
              <a:rPr lang="en-CA" sz="1200" dirty="0"/>
              <a:t>16h00 Cocktail</a:t>
            </a:r>
          </a:p>
          <a:p>
            <a:r>
              <a:rPr lang="en-CA" sz="1200" dirty="0"/>
              <a:t>16h30 début du </a:t>
            </a:r>
            <a:r>
              <a:rPr lang="en-CA" sz="1200" dirty="0" err="1"/>
              <a:t>Soin</a:t>
            </a:r>
            <a:r>
              <a:rPr lang="en-CA" sz="1200" dirty="0"/>
              <a:t> </a:t>
            </a:r>
          </a:p>
          <a:p>
            <a:r>
              <a:rPr lang="en-CA" sz="1200" dirty="0"/>
              <a:t>18h00 ventes</a:t>
            </a:r>
          </a:p>
          <a:p>
            <a:r>
              <a:rPr lang="en-CA" sz="1200" dirty="0"/>
              <a:t>18h30 Cocktail</a:t>
            </a:r>
          </a:p>
          <a:p>
            <a:r>
              <a:rPr lang="en-CA" sz="1200" dirty="0"/>
              <a:t>19h00 Début du </a:t>
            </a:r>
            <a:r>
              <a:rPr lang="en-CA" sz="1200" dirty="0" err="1"/>
              <a:t>Soin</a:t>
            </a:r>
            <a:endParaRPr lang="en-CA" sz="1200" dirty="0"/>
          </a:p>
          <a:p>
            <a:r>
              <a:rPr lang="en-CA" sz="1200" dirty="0"/>
              <a:t>20h30 Ventes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082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ligne </a:t>
            </a: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648125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Bonjour xx, </a:t>
            </a:r>
          </a:p>
          <a:p>
            <a:pPr algn="l"/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de l’unique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Biocompatible®. Ce traitement est un brevet Québécois Féminin inventé par la </a:t>
            </a:r>
            <a:r>
              <a:rPr lang="fr-CA" sz="1200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Dermonaturopathe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Nathalie Forget. C’est un masque pour le visage qui est vivant, comme ta peau et qui va la vitaliser en optimisant sa flore cutanée. En plus Davincia à été nommée meilleure gamme Canadienne par LNE en mai 2023</a:t>
            </a:r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100% naturels et surtout très efficaces.</a:t>
            </a:r>
          </a:p>
          <a:p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ici à l’évènement 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Davincia  !</a:t>
            </a:r>
          </a:p>
          <a:p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Au menu: 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-Conférence sur XXXXXXXXXXX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-Prix de présence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-Cadeaux avec achats</a:t>
            </a:r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 </a:t>
            </a:r>
            <a:r>
              <a:rPr lang="fr-CA" sz="10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xxxx</a:t>
            </a:r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à xx hre par </a:t>
            </a:r>
            <a:r>
              <a:rPr lang="fr-CA" sz="10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zoom</a:t>
            </a:r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2 étapes simples: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1- Te procurer ce merveilleux soin professionnel pour le faire avec nous en répondant à ce message ou en me contactant 514-xxx-xxxx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2- T’inscrire pour réserver ta place (places limitées) </a:t>
            </a:r>
          </a:p>
          <a:p>
            <a:pPr algn="l"/>
            <a:r>
              <a:rPr lang="fr-CA" sz="1000" b="0" i="1" u="sng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Voici le lien  pour t’inscrire ↓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Hâte de t'y voir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9" y="-74945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institut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059922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Salut Josée! J’ai pensé à toi!</a:t>
            </a:r>
          </a:p>
          <a:p>
            <a:pPr algn="l"/>
            <a:endParaRPr lang="fr-CA" sz="1100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pPr algn="l"/>
            <a:r>
              <a:rPr lang="fr-CA" sz="11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de l’unique</a:t>
            </a:r>
            <a:r>
              <a:rPr lang="fr-CA" sz="11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Biocompatible®. Ce traitement est un brevet Québécois Féminin inventé par la </a:t>
            </a:r>
            <a:r>
              <a:rPr lang="fr-CA" sz="1100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Dermonaturopathe</a:t>
            </a:r>
            <a:r>
              <a:rPr lang="fr-CA" sz="1100" dirty="0">
                <a:solidFill>
                  <a:srgbClr val="050505"/>
                </a:solidFill>
                <a:latin typeface="Segoe UI Historic" panose="020B0502040204020203" pitchFamily="34" charset="0"/>
              </a:rPr>
              <a:t> Nathalie Forget. C’est un masque pour le visage qui est vivant, comme ta peau et qui va la vitaliser en optimisant sa flore cutanée. En plus Davincia à été nommée meilleure gamme Canadienne par LNE en mai 2023</a:t>
            </a:r>
            <a:endParaRPr lang="fr-CA" sz="11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1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100% naturels et surtout très efficaces.</a:t>
            </a:r>
          </a:p>
          <a:p>
            <a:r>
              <a:rPr lang="fr-CA" sz="11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ici à l’évènement </a:t>
            </a:r>
            <a:r>
              <a:rPr lang="fr-CA" sz="11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Davincia  !</a:t>
            </a:r>
            <a:endParaRPr lang="fr-CA" sz="11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Au menu: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Te faire un Soin de peau et constater un résultat tangible </a:t>
            </a:r>
          </a:p>
          <a:p>
            <a:pPr marL="457200">
              <a:spcBef>
                <a:spcPts val="560"/>
              </a:spcBef>
            </a:pPr>
            <a:r>
              <a:rPr lang="fr-CA" sz="1000" dirty="0">
                <a:solidFill>
                  <a:schemeClr val="dk1"/>
                </a:solidFill>
              </a:rPr>
              <a:t>Présentation de l’inspirante Mme Forget la </a:t>
            </a:r>
            <a:r>
              <a:rPr lang="fr-CA" sz="1000" dirty="0" err="1">
                <a:solidFill>
                  <a:schemeClr val="dk1"/>
                </a:solidFill>
              </a:rPr>
              <a:t>dermonaturopathe</a:t>
            </a:r>
            <a:endParaRPr lang="fr-CA" sz="10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Prix de présence / Cadeaux avec achats / Cadeaux de tirage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Masque Pro Bio d’une valeur de 50$ sera offert gracieusement pour ajouter à ton soin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Produits à essayer sur place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Quand: xx septembre xx h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Lieu:  l’Institut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Coût: xxx$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Pour confirmer ta présence, simplement me contacter pour faire ton paiement au: </a:t>
            </a:r>
            <a:r>
              <a:rPr lang="fr-CA" sz="1000" dirty="0" err="1">
                <a:solidFill>
                  <a:schemeClr val="dk1"/>
                </a:solidFill>
              </a:rPr>
              <a:t>xxxxxxx</a:t>
            </a:r>
            <a:r>
              <a:rPr lang="fr-CA" sz="1000" dirty="0">
                <a:solidFill>
                  <a:schemeClr val="dk1"/>
                </a:solidFill>
              </a:rPr>
              <a:t> </a:t>
            </a:r>
          </a:p>
          <a:p>
            <a:pPr marL="457200">
              <a:spcBef>
                <a:spcPts val="560"/>
              </a:spcBef>
            </a:pPr>
            <a:r>
              <a:rPr lang="fr-CA" sz="1000" dirty="0">
                <a:solidFill>
                  <a:schemeClr val="dk1"/>
                </a:solidFill>
              </a:rPr>
              <a:t>Ta peau va te dire merci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7ef1368a76_0_128"/>
          <p:cNvPicPr preferRelativeResize="0"/>
          <p:nvPr/>
        </p:nvPicPr>
        <p:blipFill rotWithShape="1">
          <a:blip r:embed="rId3">
            <a:alphaModFix/>
          </a:blip>
          <a:srcRect l="3018" r="1724"/>
          <a:stretch/>
        </p:blipFill>
        <p:spPr>
          <a:xfrm>
            <a:off x="4244453" y="0"/>
            <a:ext cx="48995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ef1368a76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0238" y="2122502"/>
            <a:ext cx="3180195" cy="2430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CRÉER UN</a:t>
            </a: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ÉVÈNEMENT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7ef1368a76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50" y="140935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ef1368a76_0_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0850" y="146264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7ef1368a76_0_128"/>
          <p:cNvSpPr txBox="1"/>
          <p:nvPr/>
        </p:nvSpPr>
        <p:spPr>
          <a:xfrm>
            <a:off x="318850" y="2565700"/>
            <a:ext cx="28599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une audience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 budget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Inviter des gens sur l’event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(quand ils cliquent intéressés, leurs amis voient aussi)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Poster des montages et des photos avant/après, poster régulièrement avec décompte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504781" y="2059108"/>
            <a:ext cx="399265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100"/>
            </a:pPr>
            <a:r>
              <a:rPr lang="fr-CA" sz="1100">
                <a:solidFill>
                  <a:schemeClr val="tx1"/>
                </a:solidFill>
              </a:rPr>
              <a:t>Créer une copier du document AVANT de modifier. </a:t>
            </a:r>
            <a:br>
              <a:rPr lang="fr-CA" sz="1100">
                <a:solidFill>
                  <a:schemeClr val="tx1"/>
                </a:solidFill>
              </a:rPr>
            </a:br>
            <a:r>
              <a:rPr lang="fr-CA" sz="1100" b="1">
                <a:solidFill>
                  <a:schemeClr val="tx1"/>
                </a:solidFill>
              </a:rPr>
              <a:t>NE PAS MODIFIER L’ORIGINALE</a:t>
            </a:r>
          </a:p>
        </p:txBody>
      </p:sp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>
                <a:latin typeface="Montserrat"/>
                <a:ea typeface="Montserrat"/>
                <a:cs typeface="Montserrat"/>
                <a:sym typeface="Montserrat"/>
              </a:rPr>
              <a:t>LIENS CANVA</a:t>
            </a:r>
          </a:p>
        </p:txBody>
      </p:sp>
      <p:sp>
        <p:nvSpPr>
          <p:cNvPr id="289" name="Google Shape;289;g7ef1368a76_0_128"/>
          <p:cNvSpPr txBox="1"/>
          <p:nvPr/>
        </p:nvSpPr>
        <p:spPr>
          <a:xfrm>
            <a:off x="588451" y="2754713"/>
            <a:ext cx="3464932" cy="105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fr-CA" sz="1100">
                <a:solidFill>
                  <a:schemeClr val="tx1"/>
                </a:solidFill>
                <a:latin typeface="+mn-lt"/>
              </a:rPr>
              <a:t>Lien Story:</a:t>
            </a:r>
            <a:endParaRPr lang="fr-CA" sz="1100" b="1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sz="105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800">
                <a:solidFill>
                  <a:schemeClr val="tx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https://www.canva.com/design/DAFtIW44kDM/dxlNeFZqD4lRU1Dlz74ftw/edit?utm_content=DAFtIW44kDM&amp;utm_campaign=designshare&amp;utm_medium=link2&amp;utm_source=sharebutton</a:t>
            </a:r>
            <a:endParaRPr lang="fr-CA" sz="800">
              <a:solidFill>
                <a:schemeClr val="tx1"/>
              </a:solidFill>
              <a:latin typeface="+mn-lt"/>
              <a:hlinkClick r:id="rId3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fr-CA" sz="1050">
              <a:solidFill>
                <a:schemeClr val="tx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lang="fr-CA" sz="1050" i="1">
              <a:solidFill>
                <a:srgbClr val="1D2129"/>
              </a:solidFill>
              <a:highlight>
                <a:srgbClr val="FFFFFF"/>
              </a:highligh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7486FD-261D-11FD-DDFD-A3BC5EB74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92" y="1029230"/>
            <a:ext cx="818910" cy="826144"/>
          </a:xfrm>
          <a:prstGeom prst="rect">
            <a:avLst/>
          </a:prstGeom>
        </p:spPr>
      </p:pic>
      <p:pic>
        <p:nvPicPr>
          <p:cNvPr id="5" name="Image 4" descr="Une image contenant texte, capture d’écran, conception, Police&#10;&#10;Description générée automatiquement">
            <a:extLst>
              <a:ext uri="{FF2B5EF4-FFF2-40B4-BE49-F238E27FC236}">
                <a16:creationId xmlns:a16="http://schemas.microsoft.com/office/drawing/2014/main" id="{6E589DFA-F0B2-D08B-2C39-17F6C738CA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81"/>
          <a:stretch/>
        </p:blipFill>
        <p:spPr>
          <a:xfrm>
            <a:off x="4792294" y="0"/>
            <a:ext cx="4344882" cy="5143500"/>
          </a:xfrm>
          <a:prstGeom prst="rect">
            <a:avLst/>
          </a:prstGeom>
        </p:spPr>
      </p:pic>
      <p:sp>
        <p:nvSpPr>
          <p:cNvPr id="2" name="Google Shape;289;g7ef1368a76_0_128">
            <a:extLst>
              <a:ext uri="{FF2B5EF4-FFF2-40B4-BE49-F238E27FC236}">
                <a16:creationId xmlns:a16="http://schemas.microsoft.com/office/drawing/2014/main" id="{EA1DF136-237E-8729-5740-72CFC203A639}"/>
              </a:ext>
            </a:extLst>
          </p:cNvPr>
          <p:cNvSpPr txBox="1"/>
          <p:nvPr/>
        </p:nvSpPr>
        <p:spPr>
          <a:xfrm>
            <a:off x="588451" y="3784592"/>
            <a:ext cx="3464932" cy="94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fr-CA" sz="1100">
                <a:solidFill>
                  <a:schemeClr val="tx1"/>
                </a:solidFill>
                <a:latin typeface="+mn-lt"/>
              </a:rPr>
              <a:t>Lien Post:</a:t>
            </a:r>
            <a:br>
              <a:rPr lang="fr-CA" sz="1200">
                <a:solidFill>
                  <a:schemeClr val="tx1"/>
                </a:solidFill>
                <a:latin typeface="+mn-lt"/>
              </a:rPr>
            </a:br>
            <a:endParaRPr lang="fr-CA" sz="1200" b="1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80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https://www.canva.com/design/DAFvGSp3t80/pzKjnD7EuFLX95btfQdT1w/edit?utm_content=DAFvGSp3t80&amp;utm_campaign=designshare&amp;utm_medium=link2&amp;utm_source=sharebutton</a:t>
            </a:r>
            <a:r>
              <a:rPr lang="fr-CA" sz="800">
                <a:solidFill>
                  <a:schemeClr val="tx1"/>
                </a:solidFill>
              </a:rPr>
              <a:t> </a:t>
            </a:r>
            <a:endParaRPr lang="fr-CA" sz="1050" i="1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84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-462020" y="915200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86;g7ef1368a76_0_128">
            <a:extLst>
              <a:ext uri="{FF2B5EF4-FFF2-40B4-BE49-F238E27FC236}">
                <a16:creationId xmlns:a16="http://schemas.microsoft.com/office/drawing/2014/main" id="{D2A7CD65-4C66-0513-AEDA-A516412AB51F}"/>
              </a:ext>
            </a:extLst>
          </p:cNvPr>
          <p:cNvSpPr txBox="1"/>
          <p:nvPr/>
        </p:nvSpPr>
        <p:spPr>
          <a:xfrm>
            <a:off x="362325" y="4860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>
                <a:latin typeface="Montserrat"/>
                <a:ea typeface="Montserrat"/>
                <a:cs typeface="Montserrat"/>
                <a:sym typeface="Montserrat"/>
              </a:rPr>
              <a:t>MESSAGES CLÉS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E92A92-7FA1-8879-4D2D-9B55C0CBCED6}"/>
              </a:ext>
            </a:extLst>
          </p:cNvPr>
          <p:cNvSpPr txBox="1"/>
          <p:nvPr/>
        </p:nvSpPr>
        <p:spPr>
          <a:xfrm>
            <a:off x="574964" y="1662545"/>
            <a:ext cx="4668981" cy="279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 err="1"/>
              <a:t>Nommée</a:t>
            </a:r>
            <a:r>
              <a:rPr lang="en-CA" sz="1300" dirty="0"/>
              <a:t> </a:t>
            </a:r>
            <a:r>
              <a:rPr lang="en-CA" sz="1300" dirty="0" err="1"/>
              <a:t>meilleure</a:t>
            </a:r>
            <a:r>
              <a:rPr lang="en-CA" sz="1300" dirty="0"/>
              <a:t> marque </a:t>
            </a:r>
            <a:r>
              <a:rPr lang="en-CA" sz="1300" dirty="0" err="1"/>
              <a:t>canadienne</a:t>
            </a:r>
            <a:r>
              <a:rPr lang="en-CA" sz="1300" dirty="0"/>
              <a:t> </a:t>
            </a:r>
            <a:r>
              <a:rPr lang="en-CA" sz="1300" dirty="0" err="1"/>
              <a:t>en</a:t>
            </a:r>
            <a:r>
              <a:rPr lang="en-CA" sz="1300" dirty="0"/>
              <a:t> </a:t>
            </a:r>
            <a:r>
              <a:rPr lang="en-CA" sz="1300" dirty="0" err="1"/>
              <a:t>mai</a:t>
            </a:r>
            <a:r>
              <a:rPr lang="en-CA" sz="1300" dirty="0"/>
              <a:t> 2023</a:t>
            </a:r>
            <a:endParaRPr lang="fr-CA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Brevet </a:t>
            </a:r>
            <a:r>
              <a:rPr lang="en-CA" sz="1300" dirty="0" err="1"/>
              <a:t>québécois</a:t>
            </a:r>
            <a:r>
              <a:rPr lang="en-CA" sz="1300" dirty="0"/>
              <a:t> par </a:t>
            </a:r>
            <a:r>
              <a:rPr lang="en-CA" sz="1300" dirty="0" err="1"/>
              <a:t>une</a:t>
            </a:r>
            <a:r>
              <a:rPr lang="en-CA" sz="1300" dirty="0"/>
              <a:t> femme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 err="1"/>
              <a:t>Résultats</a:t>
            </a:r>
            <a:r>
              <a:rPr lang="en-CA" sz="1300" dirty="0"/>
              <a:t> </a:t>
            </a:r>
            <a:r>
              <a:rPr lang="en-CA" sz="1300" dirty="0" err="1"/>
              <a:t>instantannés</a:t>
            </a:r>
            <a:r>
              <a:rPr lang="en-CA" sz="1300" dirty="0"/>
              <a:t> et </a:t>
            </a:r>
            <a:r>
              <a:rPr lang="en-CA" sz="1300" dirty="0" err="1"/>
              <a:t>enfin</a:t>
            </a:r>
            <a:r>
              <a:rPr lang="en-CA" sz="1300" dirty="0"/>
              <a:t> durable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Plus </a:t>
            </a:r>
            <a:r>
              <a:rPr lang="en-CA" sz="1300" dirty="0" err="1"/>
              <a:t>efficace</a:t>
            </a:r>
            <a:r>
              <a:rPr lang="en-CA" sz="1300" dirty="0"/>
              <a:t> que les technologies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 err="1"/>
              <a:t>Basé</a:t>
            </a:r>
            <a:r>
              <a:rPr lang="en-CA" sz="1300" dirty="0"/>
              <a:t> sur la science de la </a:t>
            </a:r>
            <a:r>
              <a:rPr lang="en-CA" sz="1300" dirty="0" err="1"/>
              <a:t>flore</a:t>
            </a:r>
            <a:r>
              <a:rPr lang="en-CA" sz="1300" dirty="0"/>
              <a:t> </a:t>
            </a:r>
            <a:r>
              <a:rPr lang="en-CA" sz="1300" dirty="0" err="1"/>
              <a:t>cutanée</a:t>
            </a:r>
            <a:endParaRPr lang="en-CA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Un </a:t>
            </a:r>
            <a:r>
              <a:rPr lang="en-CA" sz="1300" dirty="0" err="1"/>
              <a:t>soin</a:t>
            </a:r>
            <a:r>
              <a:rPr lang="en-CA" sz="1300" dirty="0"/>
              <a:t> vivant pour </a:t>
            </a:r>
            <a:r>
              <a:rPr lang="en-CA" sz="1300" dirty="0" err="1"/>
              <a:t>une</a:t>
            </a:r>
            <a:r>
              <a:rPr lang="en-CA" sz="1300" dirty="0"/>
              <a:t> </a:t>
            </a:r>
            <a:r>
              <a:rPr lang="en-CA" sz="1300" dirty="0" err="1"/>
              <a:t>peau</a:t>
            </a:r>
            <a:r>
              <a:rPr lang="en-CA" sz="1300" dirty="0"/>
              <a:t> </a:t>
            </a:r>
            <a:r>
              <a:rPr lang="en-CA" sz="1300" dirty="0" err="1"/>
              <a:t>vivante</a:t>
            </a:r>
            <a:endParaRPr lang="en-CA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Un </a:t>
            </a:r>
            <a:r>
              <a:rPr lang="en-CA" sz="1300" dirty="0" err="1"/>
              <a:t>soin</a:t>
            </a:r>
            <a:r>
              <a:rPr lang="en-CA" sz="1300" dirty="0"/>
              <a:t> fait à base de </a:t>
            </a:r>
            <a:r>
              <a:rPr lang="en-CA" sz="1300" dirty="0" err="1"/>
              <a:t>probiotiques</a:t>
            </a:r>
            <a:r>
              <a:rPr lang="en-CA" sz="1300" dirty="0"/>
              <a:t> </a:t>
            </a:r>
            <a:r>
              <a:rPr lang="en-CA" sz="1300" dirty="0" err="1"/>
              <a:t>fraichement</a:t>
            </a:r>
            <a:r>
              <a:rPr lang="en-CA" sz="1300" dirty="0"/>
              <a:t> </a:t>
            </a:r>
            <a:r>
              <a:rPr lang="en-CA" sz="1300" dirty="0" err="1"/>
              <a:t>libérés</a:t>
            </a:r>
            <a:endParaRPr lang="en-CA" sz="1300" dirty="0"/>
          </a:p>
          <a:p>
            <a:pPr>
              <a:lnSpc>
                <a:spcPct val="150000"/>
              </a:lnSpc>
            </a:pPr>
            <a:endParaRPr lang="en-CA" dirty="0"/>
          </a:p>
          <a:p>
            <a:pPr>
              <a:lnSpc>
                <a:spcPct val="150000"/>
              </a:lnSpc>
            </a:pPr>
            <a:endParaRPr lang="fr-CA" dirty="0"/>
          </a:p>
        </p:txBody>
      </p:sp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38C9F03-CB38-3748-9653-D2295650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50" y="1499900"/>
            <a:ext cx="1983378" cy="19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ef1368a76_0_167"/>
          <p:cNvSpPr txBox="1"/>
          <p:nvPr/>
        </p:nvSpPr>
        <p:spPr>
          <a:xfrm>
            <a:off x="106050" y="3365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PRÉPAREZ-VOUS</a:t>
            </a:r>
            <a:endParaRPr sz="3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7ef1368a76_0_167"/>
          <p:cNvSpPr txBox="1"/>
          <p:nvPr/>
        </p:nvSpPr>
        <p:spPr>
          <a:xfrm>
            <a:off x="90376" y="1183800"/>
            <a:ext cx="8963248" cy="3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Visitez le portail pour de </a:t>
            </a:r>
            <a:r>
              <a:rPr lang="fr-CA" dirty="0">
                <a:solidFill>
                  <a:schemeClr val="dk1"/>
                </a:solidFill>
              </a:rPr>
              <a:t>belles images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dirty="0">
                <a:solidFill>
                  <a:schemeClr val="tx1"/>
                </a:solidFill>
              </a:rPr>
              <a:t>Pensez cadeaux présence/tirage + commandite + cadeaux avec achat/tirage</a:t>
            </a:r>
            <a:endParaRPr dirty="0">
              <a:solidFill>
                <a:schemeClr val="tx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Commandez vos stocks de produits à vendre et cadeaux avec achat 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qui fait quoi (employés, amis, conjoint)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Quelqu’un pour prendre des </a:t>
            </a:r>
            <a:r>
              <a:rPr lang="fr" b="1" dirty="0">
                <a:solidFill>
                  <a:schemeClr val="dk1"/>
                </a:solidFill>
              </a:rPr>
              <a:t>photos</a:t>
            </a:r>
            <a:r>
              <a:rPr lang="fr" dirty="0">
                <a:solidFill>
                  <a:schemeClr val="dk1"/>
                </a:solidFill>
              </a:rPr>
              <a:t> (c’est le temps de se bâtir une banque de belles photos de vous en soin, de votre institut, de vos produits et montrer qu’il y a du monde!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qui va closer les ventes !!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fiches de recommandations par cliente avec produits de base et laisser les sur la table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factures si papier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listes de prix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Maîtriser le sujet, plus de connaissance = plus de confiance =  plus de vente!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Mettez de l’odeur Davincia!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des bulles, du blanc et du rouge au cas!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la date de ton prochain VIP</a:t>
            </a:r>
            <a:endParaRPr dirty="0"/>
          </a:p>
        </p:txBody>
      </p:sp>
      <p:sp>
        <p:nvSpPr>
          <p:cNvPr id="318" name="Google Shape;318;g7ef1368a76_0_167"/>
          <p:cNvSpPr/>
          <p:nvPr/>
        </p:nvSpPr>
        <p:spPr>
          <a:xfrm>
            <a:off x="0" y="0"/>
            <a:ext cx="9144000" cy="1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ef1368a76_0_110"/>
          <p:cNvPicPr preferRelativeResize="0"/>
          <p:nvPr/>
        </p:nvPicPr>
        <p:blipFill rotWithShape="1">
          <a:blip r:embed="rId3">
            <a:alphaModFix/>
          </a:blip>
          <a:srcRect l="2152" t="15750" b="31211"/>
          <a:stretch/>
        </p:blipFill>
        <p:spPr>
          <a:xfrm>
            <a:off x="-95910" y="0"/>
            <a:ext cx="9335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7ef1368a76_0_110"/>
          <p:cNvSpPr txBox="1">
            <a:spLocks noGrp="1"/>
          </p:cNvSpPr>
          <p:nvPr>
            <p:ph type="title"/>
          </p:nvPr>
        </p:nvSpPr>
        <p:spPr>
          <a:xfrm>
            <a:off x="1143000" y="1365322"/>
            <a:ext cx="6858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COMMANDITES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7ef1368a76_0_110"/>
          <p:cNvSpPr txBox="1"/>
          <p:nvPr/>
        </p:nvSpPr>
        <p:spPr>
          <a:xfrm>
            <a:off x="5659525" y="149650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Boutiques de vêtements pour femmes 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Boutiques de produits naturels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Coiffeurs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Manucuristes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Massothérapeuthes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Spa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Centres de yoga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Gym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Restaurants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Traiteurs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Fleuristes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0" y="907961"/>
            <a:ext cx="9144000" cy="3451538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3200"/>
            </a:pPr>
            <a:r>
              <a:rPr lang="f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 COURS DE LA SOIRÉE</a:t>
            </a:r>
            <a:br>
              <a:rPr lang="f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CA">
                <a:solidFill>
                  <a:srgbClr val="FFFFFF"/>
                </a:solidFill>
              </a:rPr>
              <a:t>Faites-les participer et poser des questions !</a:t>
            </a:r>
            <a:endParaRPr lang="fr-CA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SzPts val="3200"/>
            </a:pP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49;g7ef1368a76_0_196">
            <a:extLst>
              <a:ext uri="{FF2B5EF4-FFF2-40B4-BE49-F238E27FC236}">
                <a16:creationId xmlns:a16="http://schemas.microsoft.com/office/drawing/2014/main" id="{24CACCA7-AD54-C6CA-7015-ECCF29C1FBF6}"/>
              </a:ext>
            </a:extLst>
          </p:cNvPr>
          <p:cNvSpPr txBox="1"/>
          <p:nvPr/>
        </p:nvSpPr>
        <p:spPr>
          <a:xfrm>
            <a:off x="930550" y="2125100"/>
            <a:ext cx="707367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rire ; le rire augmente la rétention d’information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toucher, sentir ; utilisez les sens!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passer les produits utilisés dans l’ordre pour le Soin en donnant des mots-clés 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Comment et quand les utiliser (pré-consultation de groupe)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1448ea08f_1_1"/>
          <p:cNvSpPr txBox="1"/>
          <p:nvPr/>
        </p:nvSpPr>
        <p:spPr>
          <a:xfrm>
            <a:off x="3220150" y="3432650"/>
            <a:ext cx="23940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TISSER DES LIENS &amp; FIDÉLISER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71448ea08f_1_1"/>
          <p:cNvSpPr txBox="1"/>
          <p:nvPr/>
        </p:nvSpPr>
        <p:spPr>
          <a:xfrm>
            <a:off x="6239775" y="3432650"/>
            <a:ext cx="26691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ATTIRER DES NOUVEAUX CLIENTS</a:t>
            </a:r>
            <a:endParaRPr sz="1800" b="0" i="0" u="none" strike="noStrike" cap="none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g71448ea08f_1_1"/>
          <p:cNvPicPr preferRelativeResize="0"/>
          <p:nvPr/>
        </p:nvPicPr>
        <p:blipFill rotWithShape="1">
          <a:blip r:embed="rId3">
            <a:alphaModFix/>
          </a:blip>
          <a:srcRect l="13653" t="20440" r="13208" b="19509"/>
          <a:stretch/>
        </p:blipFill>
        <p:spPr>
          <a:xfrm>
            <a:off x="3600350" y="1577700"/>
            <a:ext cx="1786000" cy="14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71448ea08f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25" y="1089900"/>
            <a:ext cx="2442050" cy="24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71448ea08f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5" y="1156200"/>
            <a:ext cx="2292050" cy="2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1448ea08f_1_1"/>
          <p:cNvSpPr txBox="1"/>
          <p:nvPr/>
        </p:nvSpPr>
        <p:spPr>
          <a:xfrm>
            <a:off x="200525" y="3432650"/>
            <a:ext cx="23940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OCCASION DE FAIRE DU BRUIT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g71448ea08f_1_1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71448ea08f_1_1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71448ea08f_1_1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0" y="968375"/>
            <a:ext cx="91440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SAUVER DU TEMPS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Soyez stratégique ;-)</a:t>
            </a: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7ef1368a76_0_202"/>
          <p:cNvSpPr txBox="1"/>
          <p:nvPr/>
        </p:nvSpPr>
        <p:spPr>
          <a:xfrm>
            <a:off x="1186025" y="2074325"/>
            <a:ext cx="76365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Donnez des exemples, partagez des trucs d’usage ++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Présentez rapidement les autres collections Davincia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Présenter vos cadeaux avec achat devant tous</a:t>
            </a:r>
            <a:endParaRPr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g7ef1368a76_0_184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1" name="Google Shape;371;g7ef1368a76_0_184"/>
          <p:cNvSpPr/>
          <p:nvPr/>
        </p:nvSpPr>
        <p:spPr>
          <a:xfrm>
            <a:off x="0" y="968375"/>
            <a:ext cx="91440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7ef1368a76_0_184"/>
          <p:cNvSpPr txBox="1"/>
          <p:nvPr/>
        </p:nvSpPr>
        <p:spPr>
          <a:xfrm>
            <a:off x="581026" y="12578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LANCER LA DATE DU PROCHAIN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7ef1368a76_0_184"/>
          <p:cNvSpPr txBox="1"/>
          <p:nvPr/>
        </p:nvSpPr>
        <p:spPr>
          <a:xfrm>
            <a:off x="980300" y="2279400"/>
            <a:ext cx="6777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TOUJOURS PRÉPARER LE PROCHAIN VIP et offrir à vos clients une priorité (passer une liste de pré booking pour qu’ils inscrivent leurs noms)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Demander leur d’inviter des amies pour partager la bonne nouvelle!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1294950" y="-2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LENDEMAIN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599100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votre tirage des prix de présence par</a:t>
            </a:r>
            <a:r>
              <a:rPr lang="fr" sz="1300" i="1" dirty="0">
                <a:solidFill>
                  <a:schemeClr val="dk1"/>
                </a:solidFill>
              </a:rPr>
              <a:t> live </a:t>
            </a:r>
            <a:r>
              <a:rPr lang="en-CA" sz="1300" dirty="0">
                <a:solidFill>
                  <a:schemeClr val="dk1"/>
                </a:solidFill>
              </a:rPr>
              <a:t>sur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RS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Donnez-leur une occasion de revenir à votre institut chercher leur cadeau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saliver celles qui ne pouvaient pas venir afin qu’elles bookent la prochaine date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Repartagez la date du prochain VIP pour inscription là!!!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448ea08f_1_16"/>
          <p:cNvSpPr txBox="1"/>
          <p:nvPr/>
        </p:nvSpPr>
        <p:spPr>
          <a:xfrm>
            <a:off x="2935675" y="3432650"/>
            <a:ext cx="2993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FAIRE CONNAÎTRE VOS PRODUITS/SERVICES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0" name="Google Shape;210;g71448ea08f_1_16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POUSSER À  L’ACTION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71448ea08f_1_16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CRÉER DES mini REPRÉSENTANTS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g71448ea08f_1_16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71448ea08f_1_16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g71448ea08f_1_16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g71448ea08f_1_16"/>
          <p:cNvPicPr preferRelativeResize="0"/>
          <p:nvPr/>
        </p:nvPicPr>
        <p:blipFill rotWithShape="1">
          <a:blip r:embed="rId3">
            <a:alphaModFix/>
          </a:blip>
          <a:srcRect l="20637" t="17415" r="20578" b="18836"/>
          <a:stretch/>
        </p:blipFill>
        <p:spPr>
          <a:xfrm>
            <a:off x="590988" y="1149075"/>
            <a:ext cx="1685325" cy="1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71448ea08f_1_16"/>
          <p:cNvPicPr preferRelativeResize="0"/>
          <p:nvPr/>
        </p:nvPicPr>
        <p:blipFill rotWithShape="1">
          <a:blip r:embed="rId4">
            <a:alphaModFix/>
          </a:blip>
          <a:srcRect l="17642" t="13294" r="21724" b="18668"/>
          <a:stretch/>
        </p:blipFill>
        <p:spPr>
          <a:xfrm>
            <a:off x="3563075" y="1087575"/>
            <a:ext cx="1738300" cy="19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71448ea08f_1_16"/>
          <p:cNvPicPr preferRelativeResize="0"/>
          <p:nvPr/>
        </p:nvPicPr>
        <p:blipFill rotWithShape="1">
          <a:blip r:embed="rId5">
            <a:alphaModFix/>
          </a:blip>
          <a:srcRect l="12460" t="16824" r="16501" b="15143"/>
          <a:stretch/>
        </p:blipFill>
        <p:spPr>
          <a:xfrm>
            <a:off x="6664326" y="1172350"/>
            <a:ext cx="1859700" cy="1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ÉTABLISSEZ VOTRE OBJECTIF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Je vends 10 cures ⇀ Je vends 15k$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La plus haute VIP à ce jour 54k$/jour à 3 esthéticiennes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1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7ef1368a76_0_8"/>
          <p:cNvPicPr preferRelativeResize="0"/>
          <p:nvPr/>
        </p:nvPicPr>
        <p:blipFill rotWithShape="1">
          <a:blip r:embed="rId3">
            <a:alphaModFix/>
          </a:blip>
          <a:srcRect t="5397" b="9198"/>
          <a:stretch/>
        </p:blipFill>
        <p:spPr>
          <a:xfrm>
            <a:off x="0" y="1"/>
            <a:ext cx="9144000" cy="51435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g7ef1368a76_0_8"/>
          <p:cNvSpPr/>
          <p:nvPr/>
        </p:nvSpPr>
        <p:spPr>
          <a:xfrm>
            <a:off x="0" y="2251050"/>
            <a:ext cx="67945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3" name="Google Shape;253;g7ef1368a76_0_8"/>
          <p:cNvSpPr txBox="1">
            <a:spLocks noGrp="1"/>
          </p:cNvSpPr>
          <p:nvPr>
            <p:ph type="title"/>
          </p:nvPr>
        </p:nvSpPr>
        <p:spPr>
          <a:xfrm>
            <a:off x="1143000" y="1999648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fr" sz="300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LES TYPES DE SOIRÉES </a:t>
            </a:r>
            <a:endParaRPr lang="fr-FR" sz="300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VIP EN LIGNE 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g827823ed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850" y="2057100"/>
            <a:ext cx="2486700" cy="28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41E29399-3955-F9F6-2046-A7A5B38B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76" y="-91551"/>
            <a:ext cx="5414324" cy="532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ef1368a76_0_100"/>
          <p:cNvSpPr txBox="1"/>
          <p:nvPr/>
        </p:nvSpPr>
        <p:spPr>
          <a:xfrm>
            <a:off x="-865909" y="229468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COCKTAIL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0" name="Google Shape;260;g7ef1368a7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74" y="1707977"/>
            <a:ext cx="3799278" cy="25328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311DD0-D647-CEF6-DE48-52636EDC6F76}"/>
              </a:ext>
            </a:extLst>
          </p:cNvPr>
          <p:cNvSpPr txBox="1"/>
          <p:nvPr/>
        </p:nvSpPr>
        <p:spPr>
          <a:xfrm>
            <a:off x="3202800" y="293560"/>
            <a:ext cx="50049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CONFÉRENCE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084F7B-38CE-5764-23A0-866EDBD91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63" y="1704063"/>
            <a:ext cx="3799278" cy="2536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99094b5f_0_36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7199094b5f_0_36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 SOIRÉES DE FILLES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*PARTY DE BUREAU </a:t>
            </a:r>
            <a:endParaRPr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93" name="Google Shape;293;g7199094b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225" y="965701"/>
            <a:ext cx="5070402" cy="338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20" ma:contentTypeDescription="Crée un document." ma:contentTypeScope="" ma:versionID="4a6735d507d01c9c71fca406b6c457f6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f76327c3c84723003c267dc57b462991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  <MediaLengthInSeconds xmlns="f9c42a6b-4929-47d0-9205-778e150b9b8c" xsi:nil="true"/>
    <SharedWithUsers xmlns="3696dde3-4159-4e30-84b1-51390de08552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DF979BD-29F8-4C85-806D-1D569DD4A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42a6b-4929-47d0-9205-778e150b9b8c"/>
    <ds:schemaRef ds:uri="3696dde3-4159-4e30-84b1-51390de0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078E2D-0A4A-46D1-B662-C3F68AE18F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03C730-5FCC-4393-8CE5-FF35EA09841D}">
  <ds:schemaRefs>
    <ds:schemaRef ds:uri="3696dde3-4159-4e30-84b1-51390de08552"/>
    <ds:schemaRef ds:uri="f9c42a6b-4929-47d0-9205-778e150b9b8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1891</Words>
  <Application>Microsoft Office PowerPoint</Application>
  <PresentationFormat>Affichage à l'écran (16:9)</PresentationFormat>
  <Paragraphs>304</Paragraphs>
  <Slides>32</Slides>
  <Notes>31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35" baseType="lpstr">
      <vt:lpstr>Thème2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  ÉTABLISSEZ VOTRE OBJECTIF </vt:lpstr>
      <vt:lpstr>LES TYPES DE SOIRÉES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QUOI ?</vt:lpstr>
      <vt:lpstr>QUOI ?</vt:lpstr>
      <vt:lpstr>Présentation PowerPoint</vt:lpstr>
      <vt:lpstr>Présentation PowerPoint</vt:lpstr>
      <vt:lpstr>QUAND ?  </vt:lpstr>
      <vt:lpstr>QUI ?</vt:lpstr>
      <vt:lpstr>QUOI ?</vt:lpstr>
      <vt:lpstr>Présentation PowerPoint</vt:lpstr>
      <vt:lpstr>HORAIRE </vt:lpstr>
      <vt:lpstr>TEXTE D’INVITATION VIP en ligne de Davincia</vt:lpstr>
      <vt:lpstr>TEXTE D’INVITATION VIP en institut</vt:lpstr>
      <vt:lpstr>Présentation PowerPoint</vt:lpstr>
      <vt:lpstr>Présentation PowerPoint</vt:lpstr>
      <vt:lpstr>Présentation PowerPoint</vt:lpstr>
      <vt:lpstr>Présentation PowerPoint</vt:lpstr>
      <vt:lpstr>LES COMMANDITES</vt:lpstr>
      <vt:lpstr>Présentation PowerPoint</vt:lpstr>
      <vt:lpstr>Présentation PowerPoint</vt:lpstr>
      <vt:lpstr>Présentation PowerPoint</vt:lpstr>
      <vt:lpstr>LE LENDEMAIN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Forget</dc:creator>
  <cp:lastModifiedBy>Nathalie Forget</cp:lastModifiedBy>
  <cp:revision>176</cp:revision>
  <dcterms:modified xsi:type="dcterms:W3CDTF">2024-03-18T12:47:39Z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