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C0_C350A90F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modernComment_11A_A550CDA5.xml" ContentType="application/vnd.ms-powerpoint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3" r:id="rId5"/>
    <p:sldMasterId id="2147483665" r:id="rId6"/>
  </p:sldMasterIdLst>
  <p:notesMasterIdLst>
    <p:notesMasterId r:id="rId36"/>
  </p:notesMasterIdLst>
  <p:sldIdLst>
    <p:sldId id="284" r:id="rId7"/>
    <p:sldId id="257" r:id="rId8"/>
    <p:sldId id="258" r:id="rId9"/>
    <p:sldId id="259" r:id="rId10"/>
    <p:sldId id="446" r:id="rId11"/>
    <p:sldId id="286" r:id="rId12"/>
    <p:sldId id="264" r:id="rId13"/>
    <p:sldId id="441" r:id="rId14"/>
    <p:sldId id="269" r:id="rId15"/>
    <p:sldId id="270" r:id="rId16"/>
    <p:sldId id="263" r:id="rId17"/>
    <p:sldId id="443" r:id="rId18"/>
    <p:sldId id="449" r:id="rId19"/>
    <p:sldId id="265" r:id="rId20"/>
    <p:sldId id="266" r:id="rId21"/>
    <p:sldId id="448" r:id="rId22"/>
    <p:sldId id="267" r:id="rId23"/>
    <p:sldId id="457" r:id="rId24"/>
    <p:sldId id="282" r:id="rId25"/>
    <p:sldId id="447" r:id="rId26"/>
    <p:sldId id="268" r:id="rId27"/>
    <p:sldId id="445" r:id="rId28"/>
    <p:sldId id="455" r:id="rId29"/>
    <p:sldId id="271" r:id="rId30"/>
    <p:sldId id="273" r:id="rId31"/>
    <p:sldId id="276" r:id="rId32"/>
    <p:sldId id="456" r:id="rId33"/>
    <p:sldId id="278" r:id="rId34"/>
    <p:sldId id="279" r:id="rId35"/>
  </p:sldIdLst>
  <p:sldSz cx="9144000" cy="5143500" type="screen16x9"/>
  <p:notesSz cx="6858000" cy="9144000"/>
  <p:embeddedFontLst>
    <p:embeddedFont>
      <p:font typeface="Avenir Next LT Pro Light" panose="020B0304020202020204" pitchFamily="34" charset="0"/>
      <p:regular r:id="rId37"/>
      <p:italic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  <p:embeddedFont>
      <p:font typeface="Helvetica" panose="020B0604020202020204" pitchFamily="34" charset="0"/>
      <p:regular r:id="rId43"/>
      <p:bold r:id="rId44"/>
      <p:italic r:id="rId45"/>
      <p:boldItalic r:id="rId46"/>
    </p:embeddedFont>
    <p:embeddedFont>
      <p:font typeface="Montserrat" panose="00000500000000000000" pitchFamily="2" charset="0"/>
      <p:regular r:id="rId47"/>
      <p:bold r:id="rId48"/>
      <p:italic r:id="rId49"/>
      <p:boldItalic r:id="rId50"/>
    </p:embeddedFont>
    <p:embeddedFont>
      <p:font typeface="Montserrat ExtraLight" panose="00000300000000000000" pitchFamily="2" charset="0"/>
      <p:regular r:id="rId51"/>
      <p:bold r:id="rId52"/>
      <p:italic r:id="rId53"/>
      <p:boldItalic r:id="rId54"/>
    </p:embeddedFont>
    <p:embeddedFont>
      <p:font typeface="Segoe UI Historic" panose="020B0502040204020203" pitchFamily="3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iCaZVNjtJtMsLKmG9wP/6tU6mDK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E06867-3211-428C-7AA3-699EF53559F9}" name="Nathalie Forget" initials="NF" userId="S::nforget@davincia.ca::18b423d5-3643-42b1-bc45-da1d16e4eef5" providerId="AD"/>
  <p188:author id="{53828A75-B63E-6DC0-8853-C469818A0DF3}" name="Marketing" initials="" userId="S::Marketing@davincia.ca::08e0f8e7-47d3-4a8a-85b6-85fe09b2c2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81D224-28A8-4C1C-BF6A-FC39A093E432}">
  <a:tblStyle styleId="{7E81D224-28A8-4C1C-BF6A-FC39A093E43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6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" y="43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3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15.fntdata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67" Type="http://customschemas.google.com/relationships/presentationmetadata" Target="metadata"/><Relationship Id="rId20" Type="http://schemas.openxmlformats.org/officeDocument/2006/relationships/slide" Target="slides/slide14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eting" userId="S::marketing@davincia.ca::08e0f8e7-47d3-4a8a-85b6-85fe09b2c260" providerId="AD" clId="Web-{274F0A55-8693-8A99-7ABC-7EC51980B771}"/>
    <pc:docChg chg="modSld">
      <pc:chgData name="Marketing" userId="S::marketing@davincia.ca::08e0f8e7-47d3-4a8a-85b6-85fe09b2c260" providerId="AD" clId="Web-{274F0A55-8693-8A99-7ABC-7EC51980B771}" dt="2023-09-06T12:27:36.792" v="103" actId="14100"/>
      <pc:docMkLst>
        <pc:docMk/>
      </pc:docMkLst>
      <pc:sldChg chg="delCm">
        <pc:chgData name="Marketing" userId="S::marketing@davincia.ca::08e0f8e7-47d3-4a8a-85b6-85fe09b2c260" providerId="AD" clId="Web-{274F0A55-8693-8A99-7ABC-7EC51980B771}" dt="2023-09-06T12:17:46.587" v="0"/>
        <pc:sldMkLst>
          <pc:docMk/>
          <pc:sldMk cId="0" sldId="2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keting" userId="S::marketing@davincia.ca::08e0f8e7-47d3-4a8a-85b6-85fe09b2c260" providerId="AD" clId="Web-{274F0A55-8693-8A99-7ABC-7EC51980B771}" dt="2023-09-06T12:17:46.587" v="0"/>
              <pc2:cmMkLst xmlns:pc2="http://schemas.microsoft.com/office/powerpoint/2019/9/main/command">
                <pc:docMk/>
                <pc:sldMk cId="0" sldId="281"/>
                <pc2:cmMk id="{0C7A6A61-7BA3-44DF-ADF2-2BD9C5FE98C1}"/>
              </pc2:cmMkLst>
            </pc226:cmChg>
          </p:ext>
        </pc:extLst>
      </pc:sldChg>
      <pc:sldChg chg="addSp delSp modSp">
        <pc:chgData name="Marketing" userId="S::marketing@davincia.ca::08e0f8e7-47d3-4a8a-85b6-85fe09b2c260" providerId="AD" clId="Web-{274F0A55-8693-8A99-7ABC-7EC51980B771}" dt="2023-09-06T12:27:36.792" v="103" actId="14100"/>
        <pc:sldMkLst>
          <pc:docMk/>
          <pc:sldMk cId="3858449551" sldId="445"/>
        </pc:sldMkLst>
        <pc:spChg chg="add del mod">
          <ac:chgData name="Marketing" userId="S::marketing@davincia.ca::08e0f8e7-47d3-4a8a-85b6-85fe09b2c260" providerId="AD" clId="Web-{274F0A55-8693-8A99-7ABC-7EC51980B771}" dt="2023-09-06T12:26:53.698" v="93"/>
          <ac:spMkLst>
            <pc:docMk/>
            <pc:sldMk cId="3858449551" sldId="445"/>
            <ac:spMk id="7" creationId="{F10ECA60-3831-DB5B-25A7-95D84A44BFF5}"/>
          </ac:spMkLst>
        </pc:spChg>
        <pc:spChg chg="mod">
          <ac:chgData name="Marketing" userId="S::marketing@davincia.ca::08e0f8e7-47d3-4a8a-85b6-85fe09b2c260" providerId="AD" clId="Web-{274F0A55-8693-8A99-7ABC-7EC51980B771}" dt="2023-09-06T12:27:22.182" v="100" actId="20577"/>
          <ac:spMkLst>
            <pc:docMk/>
            <pc:sldMk cId="3858449551" sldId="445"/>
            <ac:spMk id="286" creationId="{00000000-0000-0000-0000-000000000000}"/>
          </ac:spMkLst>
        </pc:spChg>
        <pc:spChg chg="mod">
          <ac:chgData name="Marketing" userId="S::marketing@davincia.ca::08e0f8e7-47d3-4a8a-85b6-85fe09b2c260" providerId="AD" clId="Web-{274F0A55-8693-8A99-7ABC-7EC51980B771}" dt="2023-09-06T12:20:54.213" v="21" actId="14100"/>
          <ac:spMkLst>
            <pc:docMk/>
            <pc:sldMk cId="3858449551" sldId="445"/>
            <ac:spMk id="289" creationId="{00000000-0000-0000-0000-000000000000}"/>
          </ac:spMkLst>
        </pc:spChg>
        <pc:picChg chg="add del mod ord">
          <ac:chgData name="Marketing" userId="S::marketing@davincia.ca::08e0f8e7-47d3-4a8a-85b6-85fe09b2c260" providerId="AD" clId="Web-{274F0A55-8693-8A99-7ABC-7EC51980B771}" dt="2023-09-06T12:26:42.526" v="87"/>
          <ac:picMkLst>
            <pc:docMk/>
            <pc:sldMk cId="3858449551" sldId="445"/>
            <ac:picMk id="2" creationId="{B355EB36-B798-082F-8F0B-5BE73DC43036}"/>
          </ac:picMkLst>
        </pc:picChg>
        <pc:picChg chg="add del mod">
          <ac:chgData name="Marketing" userId="S::marketing@davincia.ca::08e0f8e7-47d3-4a8a-85b6-85fe09b2c260" providerId="AD" clId="Web-{274F0A55-8693-8A99-7ABC-7EC51980B771}" dt="2023-09-06T12:24:24.713" v="68"/>
          <ac:picMkLst>
            <pc:docMk/>
            <pc:sldMk cId="3858449551" sldId="445"/>
            <ac:picMk id="3" creationId="{427E3EE1-3F58-3E96-7670-F05DA7BA9398}"/>
          </ac:picMkLst>
        </pc:picChg>
        <pc:picChg chg="add del mod ord modCrop">
          <ac:chgData name="Marketing" userId="S::marketing@davincia.ca::08e0f8e7-47d3-4a8a-85b6-85fe09b2c260" providerId="AD" clId="Web-{274F0A55-8693-8A99-7ABC-7EC51980B771}" dt="2023-09-06T12:24:07.604" v="66"/>
          <ac:picMkLst>
            <pc:docMk/>
            <pc:sldMk cId="3858449551" sldId="445"/>
            <ac:picMk id="4" creationId="{F77282DE-AAFE-FE65-6510-C2D4A0E47B84}"/>
          </ac:picMkLst>
        </pc:picChg>
        <pc:picChg chg="add del mod modCrop">
          <ac:chgData name="Marketing" userId="S::marketing@davincia.ca::08e0f8e7-47d3-4a8a-85b6-85fe09b2c260" providerId="AD" clId="Web-{274F0A55-8693-8A99-7ABC-7EC51980B771}" dt="2023-09-06T12:27:30.323" v="102"/>
          <ac:picMkLst>
            <pc:docMk/>
            <pc:sldMk cId="3858449551" sldId="445"/>
            <ac:picMk id="6" creationId="{C7799EE7-1DAB-1E4F-74C0-ACC9FF1B68AB}"/>
          </ac:picMkLst>
        </pc:picChg>
        <pc:picChg chg="add mod">
          <ac:chgData name="Marketing" userId="S::marketing@davincia.ca::08e0f8e7-47d3-4a8a-85b6-85fe09b2c260" providerId="AD" clId="Web-{274F0A55-8693-8A99-7ABC-7EC51980B771}" dt="2023-09-06T12:27:36.792" v="103" actId="14100"/>
          <ac:picMkLst>
            <pc:docMk/>
            <pc:sldMk cId="3858449551" sldId="445"/>
            <ac:picMk id="8" creationId="{A07486FD-261D-11FD-DDFD-A3BC5EB7452A}"/>
          </ac:picMkLst>
        </pc:picChg>
        <pc:picChg chg="add mod">
          <ac:chgData name="Marketing" userId="S::marketing@davincia.ca::08e0f8e7-47d3-4a8a-85b6-85fe09b2c260" providerId="AD" clId="Web-{274F0A55-8693-8A99-7ABC-7EC51980B771}" dt="2023-09-06T12:27:04.151" v="98" actId="1076"/>
          <ac:picMkLst>
            <pc:docMk/>
            <pc:sldMk cId="3858449551" sldId="445"/>
            <ac:picMk id="10" creationId="{93872447-8FC9-591A-102C-7DFE4BF2F92C}"/>
          </ac:picMkLst>
        </pc:picChg>
        <pc:picChg chg="add del mod">
          <ac:chgData name="Marketing" userId="S::marketing@davincia.ca::08e0f8e7-47d3-4a8a-85b6-85fe09b2c260" providerId="AD" clId="Web-{274F0A55-8693-8A99-7ABC-7EC51980B771}" dt="2023-09-06T12:22:37.400" v="44"/>
          <ac:picMkLst>
            <pc:docMk/>
            <pc:sldMk cId="3858449551" sldId="445"/>
            <ac:picMk id="284" creationId="{00000000-0000-0000-0000-000000000000}"/>
          </ac:picMkLst>
        </pc:picChg>
        <pc:picChg chg="del mod">
          <ac:chgData name="Marketing" userId="S::marketing@davincia.ca::08e0f8e7-47d3-4a8a-85b6-85fe09b2c260" providerId="AD" clId="Web-{274F0A55-8693-8A99-7ABC-7EC51980B771}" dt="2023-09-06T12:21:11.978" v="24"/>
          <ac:picMkLst>
            <pc:docMk/>
            <pc:sldMk cId="3858449551" sldId="445"/>
            <ac:picMk id="285" creationId="{00000000-0000-0000-0000-000000000000}"/>
          </ac:picMkLst>
        </pc:picChg>
        <pc:picChg chg="del">
          <ac:chgData name="Marketing" userId="S::marketing@davincia.ca::08e0f8e7-47d3-4a8a-85b6-85fe09b2c260" providerId="AD" clId="Web-{274F0A55-8693-8A99-7ABC-7EC51980B771}" dt="2023-09-06T12:19:30.400" v="6"/>
          <ac:picMkLst>
            <pc:docMk/>
            <pc:sldMk cId="3858449551" sldId="445"/>
            <ac:picMk id="287" creationId="{00000000-0000-0000-0000-000000000000}"/>
          </ac:picMkLst>
        </pc:picChg>
        <pc:picChg chg="del">
          <ac:chgData name="Marketing" userId="S::marketing@davincia.ca::08e0f8e7-47d3-4a8a-85b6-85fe09b2c260" providerId="AD" clId="Web-{274F0A55-8693-8A99-7ABC-7EC51980B771}" dt="2023-09-06T12:19:30.353" v="5"/>
          <ac:picMkLst>
            <pc:docMk/>
            <pc:sldMk cId="3858449551" sldId="445"/>
            <ac:picMk id="288" creationId="{00000000-0000-0000-0000-000000000000}"/>
          </ac:picMkLst>
        </pc:picChg>
      </pc:sldChg>
    </pc:docChg>
  </pc:docChgLst>
  <pc:docChgLst>
    <pc:chgData name="Marketing" userId="08e0f8e7-47d3-4a8a-85b6-85fe09b2c260" providerId="ADAL" clId="{7DCEBE16-5492-43E0-8528-F955C72F4365}"/>
    <pc:docChg chg="undo redo custSel modSld">
      <pc:chgData name="Marketing" userId="08e0f8e7-47d3-4a8a-85b6-85fe09b2c260" providerId="ADAL" clId="{7DCEBE16-5492-43E0-8528-F955C72F4365}" dt="2024-03-14T14:11:03.321" v="34" actId="20577"/>
      <pc:docMkLst>
        <pc:docMk/>
      </pc:docMkLst>
      <pc:sldChg chg="addSp modSp modAnim">
        <pc:chgData name="Marketing" userId="08e0f8e7-47d3-4a8a-85b6-85fe09b2c260" providerId="ADAL" clId="{7DCEBE16-5492-43E0-8528-F955C72F4365}" dt="2024-03-14T13:09:17.248" v="4"/>
        <pc:sldMkLst>
          <pc:docMk/>
          <pc:sldMk cId="0" sldId="257"/>
        </pc:sldMkLst>
        <pc:spChg chg="add mod">
          <ac:chgData name="Marketing" userId="08e0f8e7-47d3-4a8a-85b6-85fe09b2c260" providerId="ADAL" clId="{7DCEBE16-5492-43E0-8528-F955C72F4365}" dt="2024-03-14T13:09:11.558" v="2"/>
          <ac:spMkLst>
            <pc:docMk/>
            <pc:sldMk cId="0" sldId="257"/>
            <ac:spMk id="2" creationId="{33F21946-38AC-D9CE-68E5-5E34B8690B28}"/>
          </ac:spMkLst>
        </pc:spChg>
        <pc:cxnChg chg="add mod">
          <ac:chgData name="Marketing" userId="08e0f8e7-47d3-4a8a-85b6-85fe09b2c260" providerId="ADAL" clId="{7DCEBE16-5492-43E0-8528-F955C72F4365}" dt="2024-03-14T13:09:17.248" v="4"/>
          <ac:cxnSpMkLst>
            <pc:docMk/>
            <pc:sldMk cId="0" sldId="257"/>
            <ac:cxnSpMk id="3" creationId="{CAC560EB-258D-C723-3E49-181BEA7F361A}"/>
          </ac:cxnSpMkLst>
        </pc:cxnChg>
      </pc:sldChg>
      <pc:sldChg chg="modSp mod">
        <pc:chgData name="Marketing" userId="08e0f8e7-47d3-4a8a-85b6-85fe09b2c260" providerId="ADAL" clId="{7DCEBE16-5492-43E0-8528-F955C72F4365}" dt="2024-03-14T13:11:38.500" v="7" actId="14100"/>
        <pc:sldMkLst>
          <pc:docMk/>
          <pc:sldMk cId="0" sldId="258"/>
        </pc:sldMkLst>
        <pc:spChg chg="mod">
          <ac:chgData name="Marketing" userId="08e0f8e7-47d3-4a8a-85b6-85fe09b2c260" providerId="ADAL" clId="{7DCEBE16-5492-43E0-8528-F955C72F4365}" dt="2024-03-14T13:11:36.562" v="6" actId="14100"/>
          <ac:spMkLst>
            <pc:docMk/>
            <pc:sldMk cId="0" sldId="258"/>
            <ac:spMk id="196" creationId="{00000000-0000-0000-0000-000000000000}"/>
          </ac:spMkLst>
        </pc:spChg>
        <pc:spChg chg="mod">
          <ac:chgData name="Marketing" userId="08e0f8e7-47d3-4a8a-85b6-85fe09b2c260" providerId="ADAL" clId="{7DCEBE16-5492-43E0-8528-F955C72F4365}" dt="2024-03-14T13:11:38.500" v="7" actId="14100"/>
          <ac:spMkLst>
            <pc:docMk/>
            <pc:sldMk cId="0" sldId="258"/>
            <ac:spMk id="197" creationId="{00000000-0000-0000-0000-000000000000}"/>
          </ac:spMkLst>
        </pc:spChg>
        <pc:spChg chg="mod">
          <ac:chgData name="Marketing" userId="08e0f8e7-47d3-4a8a-85b6-85fe09b2c260" providerId="ADAL" clId="{7DCEBE16-5492-43E0-8528-F955C72F4365}" dt="2024-03-14T13:11:34.142" v="5" actId="14100"/>
          <ac:spMkLst>
            <pc:docMk/>
            <pc:sldMk cId="0" sldId="258"/>
            <ac:spMk id="201" creationId="{00000000-0000-0000-0000-000000000000}"/>
          </ac:spMkLst>
        </pc:spChg>
      </pc:sldChg>
      <pc:sldChg chg="delSp mod">
        <pc:chgData name="Marketing" userId="08e0f8e7-47d3-4a8a-85b6-85fe09b2c260" providerId="ADAL" clId="{7DCEBE16-5492-43E0-8528-F955C72F4365}" dt="2024-03-14T13:29:45.077" v="12" actId="478"/>
        <pc:sldMkLst>
          <pc:docMk/>
          <pc:sldMk cId="0" sldId="263"/>
        </pc:sldMkLst>
        <pc:spChg chg="del">
          <ac:chgData name="Marketing" userId="08e0f8e7-47d3-4a8a-85b6-85fe09b2c260" providerId="ADAL" clId="{7DCEBE16-5492-43E0-8528-F955C72F4365}" dt="2024-03-14T13:29:45.077" v="12" actId="478"/>
          <ac:spMkLst>
            <pc:docMk/>
            <pc:sldMk cId="0" sldId="263"/>
            <ac:spMk id="247" creationId="{00000000-0000-0000-0000-000000000000}"/>
          </ac:spMkLst>
        </pc:spChg>
      </pc:sldChg>
      <pc:sldChg chg="modSp mod">
        <pc:chgData name="Marketing" userId="08e0f8e7-47d3-4a8a-85b6-85fe09b2c260" providerId="ADAL" clId="{7DCEBE16-5492-43E0-8528-F955C72F4365}" dt="2024-03-14T13:37:13.601" v="16" actId="1076"/>
        <pc:sldMkLst>
          <pc:docMk/>
          <pc:sldMk cId="0" sldId="266"/>
        </pc:sldMkLst>
        <pc:spChg chg="mod">
          <ac:chgData name="Marketing" userId="08e0f8e7-47d3-4a8a-85b6-85fe09b2c260" providerId="ADAL" clId="{7DCEBE16-5492-43E0-8528-F955C72F4365}" dt="2024-03-14T13:37:13.601" v="16" actId="1076"/>
          <ac:spMkLst>
            <pc:docMk/>
            <pc:sldMk cId="0" sldId="266"/>
            <ac:spMk id="268" creationId="{00000000-0000-0000-0000-000000000000}"/>
          </ac:spMkLst>
        </pc:spChg>
      </pc:sldChg>
      <pc:sldChg chg="modSp mod">
        <pc:chgData name="Marketing" userId="08e0f8e7-47d3-4a8a-85b6-85fe09b2c260" providerId="ADAL" clId="{7DCEBE16-5492-43E0-8528-F955C72F4365}" dt="2024-03-14T13:44:41.434" v="20" actId="1076"/>
        <pc:sldMkLst>
          <pc:docMk/>
          <pc:sldMk cId="0" sldId="267"/>
        </pc:sldMkLst>
        <pc:spChg chg="mod">
          <ac:chgData name="Marketing" userId="08e0f8e7-47d3-4a8a-85b6-85fe09b2c260" providerId="ADAL" clId="{7DCEBE16-5492-43E0-8528-F955C72F4365}" dt="2024-03-14T13:44:41.434" v="20" actId="1076"/>
          <ac:spMkLst>
            <pc:docMk/>
            <pc:sldMk cId="0" sldId="267"/>
            <ac:spMk id="276" creationId="{00000000-0000-0000-0000-000000000000}"/>
          </ac:spMkLst>
        </pc:spChg>
        <pc:spChg chg="mod">
          <ac:chgData name="Marketing" userId="08e0f8e7-47d3-4a8a-85b6-85fe09b2c260" providerId="ADAL" clId="{7DCEBE16-5492-43E0-8528-F955C72F4365}" dt="2024-03-14T13:44:36.364" v="18" actId="1076"/>
          <ac:spMkLst>
            <pc:docMk/>
            <pc:sldMk cId="0" sldId="267"/>
            <ac:spMk id="278" creationId="{00000000-0000-0000-0000-000000000000}"/>
          </ac:spMkLst>
        </pc:spChg>
      </pc:sldChg>
      <pc:sldChg chg="delSp modSp mod">
        <pc:chgData name="Marketing" userId="08e0f8e7-47d3-4a8a-85b6-85fe09b2c260" providerId="ADAL" clId="{7DCEBE16-5492-43E0-8528-F955C72F4365}" dt="2024-03-14T13:27:30.220" v="11" actId="478"/>
        <pc:sldMkLst>
          <pc:docMk/>
          <pc:sldMk cId="0" sldId="270"/>
        </pc:sldMkLst>
        <pc:spChg chg="del mod">
          <ac:chgData name="Marketing" userId="08e0f8e7-47d3-4a8a-85b6-85fe09b2c260" providerId="ADAL" clId="{7DCEBE16-5492-43E0-8528-F955C72F4365}" dt="2024-03-14T13:27:30.220" v="11" actId="478"/>
          <ac:spMkLst>
            <pc:docMk/>
            <pc:sldMk cId="0" sldId="270"/>
            <ac:spMk id="298" creationId="{00000000-0000-0000-0000-000000000000}"/>
          </ac:spMkLst>
        </pc:spChg>
      </pc:sldChg>
      <pc:sldChg chg="modSp mod">
        <pc:chgData name="Marketing" userId="08e0f8e7-47d3-4a8a-85b6-85fe09b2c260" providerId="ADAL" clId="{7DCEBE16-5492-43E0-8528-F955C72F4365}" dt="2024-03-14T12:44:24.467" v="1" actId="1076"/>
        <pc:sldMkLst>
          <pc:docMk/>
          <pc:sldMk cId="0" sldId="284"/>
        </pc:sldMkLst>
        <pc:picChg chg="mod">
          <ac:chgData name="Marketing" userId="08e0f8e7-47d3-4a8a-85b6-85fe09b2c260" providerId="ADAL" clId="{7DCEBE16-5492-43E0-8528-F955C72F4365}" dt="2024-03-14T12:44:24.467" v="1" actId="1076"/>
          <ac:picMkLst>
            <pc:docMk/>
            <pc:sldMk cId="0" sldId="284"/>
            <ac:picMk id="94" creationId="{00000000-0000-0000-0000-000000000000}"/>
          </ac:picMkLst>
        </pc:picChg>
      </pc:sldChg>
      <pc:sldChg chg="delSp modSp mod">
        <pc:chgData name="Marketing" userId="08e0f8e7-47d3-4a8a-85b6-85fe09b2c260" providerId="ADAL" clId="{7DCEBE16-5492-43E0-8528-F955C72F4365}" dt="2024-03-14T13:24:57.604" v="9" actId="478"/>
        <pc:sldMkLst>
          <pc:docMk/>
          <pc:sldMk cId="0" sldId="441"/>
        </pc:sldMkLst>
        <pc:spChg chg="del mod">
          <ac:chgData name="Marketing" userId="08e0f8e7-47d3-4a8a-85b6-85fe09b2c260" providerId="ADAL" clId="{7DCEBE16-5492-43E0-8528-F955C72F4365}" dt="2024-03-14T13:24:57.604" v="9" actId="478"/>
          <ac:spMkLst>
            <pc:docMk/>
            <pc:sldMk cId="0" sldId="441"/>
            <ac:spMk id="258" creationId="{00000000-0000-0000-0000-000000000000}"/>
          </ac:spMkLst>
        </pc:spChg>
      </pc:sldChg>
      <pc:sldChg chg="delSp modSp mod">
        <pc:chgData name="Marketing" userId="08e0f8e7-47d3-4a8a-85b6-85fe09b2c260" providerId="ADAL" clId="{7DCEBE16-5492-43E0-8528-F955C72F4365}" dt="2024-03-14T13:32:44.156" v="14" actId="478"/>
        <pc:sldMkLst>
          <pc:docMk/>
          <pc:sldMk cId="0" sldId="443"/>
        </pc:sldMkLst>
        <pc:spChg chg="del mod">
          <ac:chgData name="Marketing" userId="08e0f8e7-47d3-4a8a-85b6-85fe09b2c260" providerId="ADAL" clId="{7DCEBE16-5492-43E0-8528-F955C72F4365}" dt="2024-03-14T13:32:44.156" v="14" actId="478"/>
          <ac:spMkLst>
            <pc:docMk/>
            <pc:sldMk cId="0" sldId="443"/>
            <ac:spMk id="275" creationId="{00000000-0000-0000-0000-000000000000}"/>
          </ac:spMkLst>
        </pc:spChg>
      </pc:sldChg>
      <pc:sldChg chg="modSp mod">
        <pc:chgData name="Marketing" userId="08e0f8e7-47d3-4a8a-85b6-85fe09b2c260" providerId="ADAL" clId="{7DCEBE16-5492-43E0-8528-F955C72F4365}" dt="2024-03-14T14:11:03.321" v="34" actId="20577"/>
        <pc:sldMkLst>
          <pc:docMk/>
          <pc:sldMk cId="1184660667" sldId="447"/>
        </pc:sldMkLst>
        <pc:spChg chg="mod">
          <ac:chgData name="Marketing" userId="08e0f8e7-47d3-4a8a-85b6-85fe09b2c260" providerId="ADAL" clId="{7DCEBE16-5492-43E0-8528-F955C72F4365}" dt="2024-03-14T14:11:03.321" v="34" actId="20577"/>
          <ac:spMkLst>
            <pc:docMk/>
            <pc:sldMk cId="1184660667" sldId="447"/>
            <ac:spMk id="379" creationId="{00000000-0000-0000-0000-000000000000}"/>
          </ac:spMkLst>
        </pc:spChg>
      </pc:sldChg>
      <pc:sldChg chg="modSp mod">
        <pc:chgData name="Marketing" userId="08e0f8e7-47d3-4a8a-85b6-85fe09b2c260" providerId="ADAL" clId="{7DCEBE16-5492-43E0-8528-F955C72F4365}" dt="2024-03-14T14:11:02.724" v="33" actId="1076"/>
        <pc:sldMkLst>
          <pc:docMk/>
          <pc:sldMk cId="2108243563" sldId="457"/>
        </pc:sldMkLst>
        <pc:spChg chg="mod">
          <ac:chgData name="Marketing" userId="08e0f8e7-47d3-4a8a-85b6-85fe09b2c260" providerId="ADAL" clId="{7DCEBE16-5492-43E0-8528-F955C72F4365}" dt="2024-03-14T14:11:02.724" v="33" actId="1076"/>
          <ac:spMkLst>
            <pc:docMk/>
            <pc:sldMk cId="2108243563" sldId="457"/>
            <ac:spMk id="261" creationId="{00000000-0000-0000-0000-000000000000}"/>
          </ac:spMkLst>
        </pc:spChg>
      </pc:sldChg>
    </pc:docChg>
  </pc:docChgLst>
  <pc:docChgLst>
    <pc:chgData name="Marketing" userId="08e0f8e7-47d3-4a8a-85b6-85fe09b2c260" providerId="ADAL" clId="{863E2EBA-79E3-47AB-93BC-589C7C3D6736}"/>
    <pc:docChg chg="undo custSel addSld delSld modSld sldOrd">
      <pc:chgData name="Marketing" userId="08e0f8e7-47d3-4a8a-85b6-85fe09b2c260" providerId="ADAL" clId="{863E2EBA-79E3-47AB-93BC-589C7C3D6736}" dt="2023-09-25T12:13:03.448" v="467"/>
      <pc:docMkLst>
        <pc:docMk/>
      </pc:docMkLst>
      <pc:sldChg chg="del">
        <pc:chgData name="Marketing" userId="08e0f8e7-47d3-4a8a-85b6-85fe09b2c260" providerId="ADAL" clId="{863E2EBA-79E3-47AB-93BC-589C7C3D6736}" dt="2023-09-20T20:34:15.455" v="225" actId="2696"/>
        <pc:sldMkLst>
          <pc:docMk/>
          <pc:sldMk cId="0" sldId="261"/>
        </pc:sldMkLst>
      </pc:sldChg>
      <pc:sldChg chg="modSp mod">
        <pc:chgData name="Marketing" userId="08e0f8e7-47d3-4a8a-85b6-85fe09b2c260" providerId="ADAL" clId="{863E2EBA-79E3-47AB-93BC-589C7C3D6736}" dt="2023-09-20T20:40:54.522" v="282" actId="14100"/>
        <pc:sldMkLst>
          <pc:docMk/>
          <pc:sldMk cId="0" sldId="263"/>
        </pc:sldMkLst>
        <pc:spChg chg="mod">
          <ac:chgData name="Marketing" userId="08e0f8e7-47d3-4a8a-85b6-85fe09b2c260" providerId="ADAL" clId="{863E2EBA-79E3-47AB-93BC-589C7C3D6736}" dt="2023-09-20T20:40:54.522" v="282" actId="14100"/>
          <ac:spMkLst>
            <pc:docMk/>
            <pc:sldMk cId="0" sldId="263"/>
            <ac:spMk id="243" creationId="{00000000-0000-0000-0000-000000000000}"/>
          </ac:spMkLst>
        </pc:spChg>
      </pc:sldChg>
      <pc:sldChg chg="modSp mod">
        <pc:chgData name="Marketing" userId="08e0f8e7-47d3-4a8a-85b6-85fe09b2c260" providerId="ADAL" clId="{863E2EBA-79E3-47AB-93BC-589C7C3D6736}" dt="2023-09-21T17:55:38.788" v="464" actId="20577"/>
        <pc:sldMkLst>
          <pc:docMk/>
          <pc:sldMk cId="0" sldId="266"/>
        </pc:sldMkLst>
        <pc:spChg chg="mod">
          <ac:chgData name="Marketing" userId="08e0f8e7-47d3-4a8a-85b6-85fe09b2c260" providerId="ADAL" clId="{863E2EBA-79E3-47AB-93BC-589C7C3D6736}" dt="2023-09-21T17:55:38.788" v="464" actId="20577"/>
          <ac:spMkLst>
            <pc:docMk/>
            <pc:sldMk cId="0" sldId="266"/>
            <ac:spMk id="270" creationId="{00000000-0000-0000-0000-000000000000}"/>
          </ac:spMkLst>
        </pc:spChg>
      </pc:sldChg>
      <pc:sldChg chg="modSp mod delCm">
        <pc:chgData name="Marketing" userId="08e0f8e7-47d3-4a8a-85b6-85fe09b2c260" providerId="ADAL" clId="{863E2EBA-79E3-47AB-93BC-589C7C3D6736}" dt="2023-09-25T12:13:03.448" v="467"/>
        <pc:sldMkLst>
          <pc:docMk/>
          <pc:sldMk cId="0" sldId="267"/>
        </pc:sldMkLst>
        <pc:spChg chg="mod">
          <ac:chgData name="Marketing" userId="08e0f8e7-47d3-4a8a-85b6-85fe09b2c260" providerId="ADAL" clId="{863E2EBA-79E3-47AB-93BC-589C7C3D6736}" dt="2023-09-20T20:35:22.412" v="229" actId="20577"/>
          <ac:spMkLst>
            <pc:docMk/>
            <pc:sldMk cId="0" sldId="267"/>
            <ac:spMk id="278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keting" userId="08e0f8e7-47d3-4a8a-85b6-85fe09b2c260" providerId="ADAL" clId="{863E2EBA-79E3-47AB-93BC-589C7C3D6736}" dt="2023-09-25T12:13:03.448" v="467"/>
              <pc2:cmMkLst xmlns:pc2="http://schemas.microsoft.com/office/powerpoint/2019/9/main/command">
                <pc:docMk/>
                <pc:sldMk cId="0" sldId="267"/>
                <pc2:cmMk id="{77B73F12-CE5E-4F16-B777-F1D7DD5E7E85}"/>
              </pc2:cmMkLst>
            </pc226:cmChg>
          </p:ext>
        </pc:extLst>
      </pc:sldChg>
      <pc:sldChg chg="modSp mod">
        <pc:chgData name="Marketing" userId="08e0f8e7-47d3-4a8a-85b6-85fe09b2c260" providerId="ADAL" clId="{863E2EBA-79E3-47AB-93BC-589C7C3D6736}" dt="2023-09-21T17:56:34.580" v="466" actId="5793"/>
        <pc:sldMkLst>
          <pc:docMk/>
          <pc:sldMk cId="0" sldId="268"/>
        </pc:sldMkLst>
        <pc:spChg chg="mod">
          <ac:chgData name="Marketing" userId="08e0f8e7-47d3-4a8a-85b6-85fe09b2c260" providerId="ADAL" clId="{863E2EBA-79E3-47AB-93BC-589C7C3D6736}" dt="2023-09-21T17:56:34.580" v="466" actId="5793"/>
          <ac:spMkLst>
            <pc:docMk/>
            <pc:sldMk cId="0" sldId="268"/>
            <ac:spMk id="289" creationId="{00000000-0000-0000-0000-000000000000}"/>
          </ac:spMkLst>
        </pc:spChg>
        <pc:picChg chg="mod modCrop">
          <ac:chgData name="Marketing" userId="08e0f8e7-47d3-4a8a-85b6-85fe09b2c260" providerId="ADAL" clId="{863E2EBA-79E3-47AB-93BC-589C7C3D6736}" dt="2023-09-20T18:31:47.926" v="76" actId="1076"/>
          <ac:picMkLst>
            <pc:docMk/>
            <pc:sldMk cId="0" sldId="268"/>
            <ac:picMk id="284" creationId="{00000000-0000-0000-0000-000000000000}"/>
          </ac:picMkLst>
        </pc:picChg>
        <pc:picChg chg="mod">
          <ac:chgData name="Marketing" userId="08e0f8e7-47d3-4a8a-85b6-85fe09b2c260" providerId="ADAL" clId="{863E2EBA-79E3-47AB-93BC-589C7C3D6736}" dt="2023-09-20T20:26:51.494" v="184" actId="14100"/>
          <ac:picMkLst>
            <pc:docMk/>
            <pc:sldMk cId="0" sldId="268"/>
            <ac:picMk id="285" creationId="{00000000-0000-0000-0000-000000000000}"/>
          </ac:picMkLst>
        </pc:picChg>
      </pc:sldChg>
      <pc:sldChg chg="modSp mod">
        <pc:chgData name="Marketing" userId="08e0f8e7-47d3-4a8a-85b6-85fe09b2c260" providerId="ADAL" clId="{863E2EBA-79E3-47AB-93BC-589C7C3D6736}" dt="2023-09-20T20:30:22.209" v="212" actId="20577"/>
        <pc:sldMkLst>
          <pc:docMk/>
          <pc:sldMk cId="0" sldId="271"/>
        </pc:sldMkLst>
        <pc:spChg chg="mod">
          <ac:chgData name="Marketing" userId="08e0f8e7-47d3-4a8a-85b6-85fe09b2c260" providerId="ADAL" clId="{863E2EBA-79E3-47AB-93BC-589C7C3D6736}" dt="2023-09-20T20:30:22.209" v="212" actId="20577"/>
          <ac:spMkLst>
            <pc:docMk/>
            <pc:sldMk cId="0" sldId="271"/>
            <ac:spMk id="316" creationId="{00000000-0000-0000-0000-000000000000}"/>
          </ac:spMkLst>
        </pc:spChg>
      </pc:sldChg>
      <pc:sldChg chg="modSp del mod">
        <pc:chgData name="Marketing" userId="08e0f8e7-47d3-4a8a-85b6-85fe09b2c260" providerId="ADAL" clId="{863E2EBA-79E3-47AB-93BC-589C7C3D6736}" dt="2023-09-20T20:31:24.355" v="213" actId="2696"/>
        <pc:sldMkLst>
          <pc:docMk/>
          <pc:sldMk cId="0" sldId="272"/>
        </pc:sldMkLst>
        <pc:picChg chg="mod">
          <ac:chgData name="Marketing" userId="08e0f8e7-47d3-4a8a-85b6-85fe09b2c260" providerId="ADAL" clId="{863E2EBA-79E3-47AB-93BC-589C7C3D6736}" dt="2023-09-20T20:15:27.027" v="132" actId="1076"/>
          <ac:picMkLst>
            <pc:docMk/>
            <pc:sldMk cId="0" sldId="272"/>
            <ac:picMk id="323" creationId="{00000000-0000-0000-0000-000000000000}"/>
          </ac:picMkLst>
        </pc:picChg>
      </pc:sldChg>
      <pc:sldChg chg="modSp mod">
        <pc:chgData name="Marketing" userId="08e0f8e7-47d3-4a8a-85b6-85fe09b2c260" providerId="ADAL" clId="{863E2EBA-79E3-47AB-93BC-589C7C3D6736}" dt="2023-09-20T20:32:05.092" v="218" actId="20577"/>
        <pc:sldMkLst>
          <pc:docMk/>
          <pc:sldMk cId="0" sldId="273"/>
        </pc:sldMkLst>
        <pc:spChg chg="mod">
          <ac:chgData name="Marketing" userId="08e0f8e7-47d3-4a8a-85b6-85fe09b2c260" providerId="ADAL" clId="{863E2EBA-79E3-47AB-93BC-589C7C3D6736}" dt="2023-09-20T20:32:05.092" v="218" actId="20577"/>
          <ac:spMkLst>
            <pc:docMk/>
            <pc:sldMk cId="0" sldId="273"/>
            <ac:spMk id="333" creationId="{00000000-0000-0000-0000-000000000000}"/>
          </ac:spMkLst>
        </pc:spChg>
      </pc:sldChg>
      <pc:sldChg chg="addSp delSp modSp del mod">
        <pc:chgData name="Marketing" userId="08e0f8e7-47d3-4a8a-85b6-85fe09b2c260" providerId="ADAL" clId="{863E2EBA-79E3-47AB-93BC-589C7C3D6736}" dt="2023-09-20T20:50:30.242" v="449" actId="2696"/>
        <pc:sldMkLst>
          <pc:docMk/>
          <pc:sldMk cId="0" sldId="274"/>
        </pc:sldMkLst>
        <pc:spChg chg="add mod">
          <ac:chgData name="Marketing" userId="08e0f8e7-47d3-4a8a-85b6-85fe09b2c260" providerId="ADAL" clId="{863E2EBA-79E3-47AB-93BC-589C7C3D6736}" dt="2023-09-20T20:49:07.619" v="438" actId="14100"/>
          <ac:spMkLst>
            <pc:docMk/>
            <pc:sldMk cId="0" sldId="274"/>
            <ac:spMk id="2" creationId="{A1F40A4B-6010-E1F2-4E73-FA061B05C141}"/>
          </ac:spMkLst>
        </pc:spChg>
        <pc:spChg chg="mod">
          <ac:chgData name="Marketing" userId="08e0f8e7-47d3-4a8a-85b6-85fe09b2c260" providerId="ADAL" clId="{863E2EBA-79E3-47AB-93BC-589C7C3D6736}" dt="2023-09-20T20:47:48.339" v="375" actId="120"/>
          <ac:spMkLst>
            <pc:docMk/>
            <pc:sldMk cId="0" sldId="274"/>
            <ac:spMk id="338" creationId="{00000000-0000-0000-0000-000000000000}"/>
          </ac:spMkLst>
        </pc:spChg>
        <pc:spChg chg="mod">
          <ac:chgData name="Marketing" userId="08e0f8e7-47d3-4a8a-85b6-85fe09b2c260" providerId="ADAL" clId="{863E2EBA-79E3-47AB-93BC-589C7C3D6736}" dt="2023-09-20T20:48:52.103" v="432" actId="1076"/>
          <ac:spMkLst>
            <pc:docMk/>
            <pc:sldMk cId="0" sldId="274"/>
            <ac:spMk id="339" creationId="{00000000-0000-0000-0000-000000000000}"/>
          </ac:spMkLst>
        </pc:spChg>
        <pc:spChg chg="mod">
          <ac:chgData name="Marketing" userId="08e0f8e7-47d3-4a8a-85b6-85fe09b2c260" providerId="ADAL" clId="{863E2EBA-79E3-47AB-93BC-589C7C3D6736}" dt="2023-09-20T20:48:59.401" v="436" actId="1076"/>
          <ac:spMkLst>
            <pc:docMk/>
            <pc:sldMk cId="0" sldId="274"/>
            <ac:spMk id="341" creationId="{00000000-0000-0000-0000-000000000000}"/>
          </ac:spMkLst>
        </pc:spChg>
        <pc:cxnChg chg="del mod">
          <ac:chgData name="Marketing" userId="08e0f8e7-47d3-4a8a-85b6-85fe09b2c260" providerId="ADAL" clId="{863E2EBA-79E3-47AB-93BC-589C7C3D6736}" dt="2023-09-20T20:49:20.589" v="439" actId="478"/>
          <ac:cxnSpMkLst>
            <pc:docMk/>
            <pc:sldMk cId="0" sldId="274"/>
            <ac:cxnSpMk id="340" creationId="{00000000-0000-0000-0000-000000000000}"/>
          </ac:cxnSpMkLst>
        </pc:cxnChg>
      </pc:sldChg>
      <pc:sldChg chg="del">
        <pc:chgData name="Marketing" userId="08e0f8e7-47d3-4a8a-85b6-85fe09b2c260" providerId="ADAL" clId="{863E2EBA-79E3-47AB-93BC-589C7C3D6736}" dt="2023-09-20T20:33:00.018" v="221" actId="2696"/>
        <pc:sldMkLst>
          <pc:docMk/>
          <pc:sldMk cId="0" sldId="275"/>
        </pc:sldMkLst>
      </pc:sldChg>
      <pc:sldChg chg="addSp delSp modSp mod modAnim">
        <pc:chgData name="Marketing" userId="08e0f8e7-47d3-4a8a-85b6-85fe09b2c260" providerId="ADAL" clId="{863E2EBA-79E3-47AB-93BC-589C7C3D6736}" dt="2023-09-20T20:51:05.339" v="455" actId="14100"/>
        <pc:sldMkLst>
          <pc:docMk/>
          <pc:sldMk cId="0" sldId="276"/>
        </pc:sldMkLst>
        <pc:spChg chg="add mod">
          <ac:chgData name="Marketing" userId="08e0f8e7-47d3-4a8a-85b6-85fe09b2c260" providerId="ADAL" clId="{863E2EBA-79E3-47AB-93BC-589C7C3D6736}" dt="2023-09-20T20:50:23.396" v="448" actId="1076"/>
          <ac:spMkLst>
            <pc:docMk/>
            <pc:sldMk cId="0" sldId="276"/>
            <ac:spMk id="3" creationId="{24CACCA7-AD54-C6CA-7015-ECCF29C1FBF6}"/>
          </ac:spMkLst>
        </pc:spChg>
        <pc:spChg chg="mod">
          <ac:chgData name="Marketing" userId="08e0f8e7-47d3-4a8a-85b6-85fe09b2c260" providerId="ADAL" clId="{863E2EBA-79E3-47AB-93BC-589C7C3D6736}" dt="2023-09-20T20:51:05.339" v="455" actId="14100"/>
          <ac:spMkLst>
            <pc:docMk/>
            <pc:sldMk cId="0" sldId="276"/>
            <ac:spMk id="355" creationId="{00000000-0000-0000-0000-000000000000}"/>
          </ac:spMkLst>
        </pc:spChg>
        <pc:spChg chg="mod">
          <ac:chgData name="Marketing" userId="08e0f8e7-47d3-4a8a-85b6-85fe09b2c260" providerId="ADAL" clId="{863E2EBA-79E3-47AB-93BC-589C7C3D6736}" dt="2023-09-20T20:50:08.254" v="444" actId="20577"/>
          <ac:spMkLst>
            <pc:docMk/>
            <pc:sldMk cId="0" sldId="276"/>
            <ac:spMk id="356" creationId="{00000000-0000-0000-0000-000000000000}"/>
          </ac:spMkLst>
        </pc:spChg>
        <pc:spChg chg="del mod">
          <ac:chgData name="Marketing" userId="08e0f8e7-47d3-4a8a-85b6-85fe09b2c260" providerId="ADAL" clId="{863E2EBA-79E3-47AB-93BC-589C7C3D6736}" dt="2023-09-20T20:50:19.409" v="446" actId="478"/>
          <ac:spMkLst>
            <pc:docMk/>
            <pc:sldMk cId="0" sldId="276"/>
            <ac:spMk id="357" creationId="{00000000-0000-0000-0000-000000000000}"/>
          </ac:spMkLst>
        </pc:spChg>
      </pc:sldChg>
      <pc:sldChg chg="modSp del mod">
        <pc:chgData name="Marketing" userId="08e0f8e7-47d3-4a8a-85b6-85fe09b2c260" providerId="ADAL" clId="{863E2EBA-79E3-47AB-93BC-589C7C3D6736}" dt="2023-09-20T20:35:08.860" v="227" actId="2696"/>
        <pc:sldMkLst>
          <pc:docMk/>
          <pc:sldMk cId="0" sldId="277"/>
        </pc:sldMkLst>
        <pc:spChg chg="mod">
          <ac:chgData name="Marketing" userId="08e0f8e7-47d3-4a8a-85b6-85fe09b2c260" providerId="ADAL" clId="{863E2EBA-79E3-47AB-93BC-589C7C3D6736}" dt="2023-09-20T20:35:01.596" v="226" actId="1076"/>
          <ac:spMkLst>
            <pc:docMk/>
            <pc:sldMk cId="0" sldId="277"/>
            <ac:spMk id="365" creationId="{00000000-0000-0000-0000-000000000000}"/>
          </ac:spMkLst>
        </pc:spChg>
      </pc:sldChg>
      <pc:sldChg chg="modSp mod">
        <pc:chgData name="Marketing" userId="08e0f8e7-47d3-4a8a-85b6-85fe09b2c260" providerId="ADAL" clId="{863E2EBA-79E3-47AB-93BC-589C7C3D6736}" dt="2023-09-20T20:51:27.178" v="459" actId="14100"/>
        <pc:sldMkLst>
          <pc:docMk/>
          <pc:sldMk cId="0" sldId="278"/>
        </pc:sldMkLst>
        <pc:spChg chg="mod">
          <ac:chgData name="Marketing" userId="08e0f8e7-47d3-4a8a-85b6-85fe09b2c260" providerId="ADAL" clId="{863E2EBA-79E3-47AB-93BC-589C7C3D6736}" dt="2023-09-20T20:51:27.178" v="459" actId="14100"/>
          <ac:spMkLst>
            <pc:docMk/>
            <pc:sldMk cId="0" sldId="278"/>
            <ac:spMk id="371" creationId="{00000000-0000-0000-0000-000000000000}"/>
          </ac:spMkLst>
        </pc:spChg>
        <pc:spChg chg="mod">
          <ac:chgData name="Marketing" userId="08e0f8e7-47d3-4a8a-85b6-85fe09b2c260" providerId="ADAL" clId="{863E2EBA-79E3-47AB-93BC-589C7C3D6736}" dt="2023-09-20T20:36:48.952" v="263" actId="20577"/>
          <ac:spMkLst>
            <pc:docMk/>
            <pc:sldMk cId="0" sldId="278"/>
            <ac:spMk id="373" creationId="{00000000-0000-0000-0000-000000000000}"/>
          </ac:spMkLst>
        </pc:spChg>
      </pc:sldChg>
      <pc:sldChg chg="addSp delSp modSp mod">
        <pc:chgData name="Marketing" userId="08e0f8e7-47d3-4a8a-85b6-85fe09b2c260" providerId="ADAL" clId="{863E2EBA-79E3-47AB-93BC-589C7C3D6736}" dt="2023-09-20T20:39:46.117" v="278" actId="478"/>
        <pc:sldMkLst>
          <pc:docMk/>
          <pc:sldMk cId="0" sldId="279"/>
        </pc:sldMkLst>
        <pc:spChg chg="mod">
          <ac:chgData name="Marketing" userId="08e0f8e7-47d3-4a8a-85b6-85fe09b2c260" providerId="ADAL" clId="{863E2EBA-79E3-47AB-93BC-589C7C3D6736}" dt="2023-09-20T20:39:44.128" v="277" actId="14100"/>
          <ac:spMkLst>
            <pc:docMk/>
            <pc:sldMk cId="0" sldId="279"/>
            <ac:spMk id="379" creationId="{00000000-0000-0000-0000-000000000000}"/>
          </ac:spMkLst>
        </pc:spChg>
        <pc:picChg chg="add del mod modCrop">
          <ac:chgData name="Marketing" userId="08e0f8e7-47d3-4a8a-85b6-85fe09b2c260" providerId="ADAL" clId="{863E2EBA-79E3-47AB-93BC-589C7C3D6736}" dt="2023-09-20T20:39:46.117" v="278" actId="478"/>
          <ac:picMkLst>
            <pc:docMk/>
            <pc:sldMk cId="0" sldId="279"/>
            <ac:picMk id="2" creationId="{953CFB54-75BC-A8E2-0C01-7BCFF3A5DE86}"/>
          </ac:picMkLst>
        </pc:picChg>
      </pc:sldChg>
      <pc:sldChg chg="del">
        <pc:chgData name="Marketing" userId="08e0f8e7-47d3-4a8a-85b6-85fe09b2c260" providerId="ADAL" clId="{863E2EBA-79E3-47AB-93BC-589C7C3D6736}" dt="2023-09-20T20:14:42.037" v="130" actId="2696"/>
        <pc:sldMkLst>
          <pc:docMk/>
          <pc:sldMk cId="0" sldId="280"/>
        </pc:sldMkLst>
      </pc:sldChg>
      <pc:sldChg chg="del">
        <pc:chgData name="Marketing" userId="08e0f8e7-47d3-4a8a-85b6-85fe09b2c260" providerId="ADAL" clId="{863E2EBA-79E3-47AB-93BC-589C7C3D6736}" dt="2023-09-20T20:14:48.016" v="131" actId="2696"/>
        <pc:sldMkLst>
          <pc:docMk/>
          <pc:sldMk cId="0" sldId="281"/>
        </pc:sldMkLst>
      </pc:sldChg>
      <pc:sldChg chg="modSp mod">
        <pc:chgData name="Marketing" userId="08e0f8e7-47d3-4a8a-85b6-85fe09b2c260" providerId="ADAL" clId="{863E2EBA-79E3-47AB-93BC-589C7C3D6736}" dt="2023-09-20T20:17:55.754" v="141" actId="14100"/>
        <pc:sldMkLst>
          <pc:docMk/>
          <pc:sldMk cId="0" sldId="286"/>
        </pc:sldMkLst>
        <pc:spChg chg="mod">
          <ac:chgData name="Marketing" userId="08e0f8e7-47d3-4a8a-85b6-85fe09b2c260" providerId="ADAL" clId="{863E2EBA-79E3-47AB-93BC-589C7C3D6736}" dt="2023-09-20T20:17:55.754" v="141" actId="14100"/>
          <ac:spMkLst>
            <pc:docMk/>
            <pc:sldMk cId="0" sldId="286"/>
            <ac:spMk id="252" creationId="{00000000-0000-0000-0000-000000000000}"/>
          </ac:spMkLst>
        </pc:spChg>
        <pc:spChg chg="mod">
          <ac:chgData name="Marketing" userId="08e0f8e7-47d3-4a8a-85b6-85fe09b2c260" providerId="ADAL" clId="{863E2EBA-79E3-47AB-93BC-589C7C3D6736}" dt="2023-09-20T20:17:49.598" v="140" actId="20577"/>
          <ac:spMkLst>
            <pc:docMk/>
            <pc:sldMk cId="0" sldId="286"/>
            <ac:spMk id="253" creationId="{00000000-0000-0000-0000-000000000000}"/>
          </ac:spMkLst>
        </pc:spChg>
      </pc:sldChg>
      <pc:sldChg chg="addSp delSp modSp mod modNotesTx">
        <pc:chgData name="Marketing" userId="08e0f8e7-47d3-4a8a-85b6-85fe09b2c260" providerId="ADAL" clId="{863E2EBA-79E3-47AB-93BC-589C7C3D6736}" dt="2023-09-21T17:05:27.978" v="462" actId="207"/>
        <pc:sldMkLst>
          <pc:docMk/>
          <pc:sldMk cId="3858449551" sldId="445"/>
        </pc:sldMkLst>
        <pc:spChg chg="add mod">
          <ac:chgData name="Marketing" userId="08e0f8e7-47d3-4a8a-85b6-85fe09b2c260" providerId="ADAL" clId="{863E2EBA-79E3-47AB-93BC-589C7C3D6736}" dt="2023-09-21T17:05:27.978" v="462" actId="207"/>
          <ac:spMkLst>
            <pc:docMk/>
            <pc:sldMk cId="3858449551" sldId="445"/>
            <ac:spMk id="2" creationId="{EA1DF136-237E-8729-5740-72CFC203A639}"/>
          </ac:spMkLst>
        </pc:spChg>
        <pc:spChg chg="mod">
          <ac:chgData name="Marketing" userId="08e0f8e7-47d3-4a8a-85b6-85fe09b2c260" providerId="ADAL" clId="{863E2EBA-79E3-47AB-93BC-589C7C3D6736}" dt="2023-09-20T20:43:29.503" v="343" actId="255"/>
          <ac:spMkLst>
            <pc:docMk/>
            <pc:sldMk cId="3858449551" sldId="445"/>
            <ac:spMk id="283" creationId="{00000000-0000-0000-0000-000000000000}"/>
          </ac:spMkLst>
        </pc:spChg>
        <pc:spChg chg="mod">
          <ac:chgData name="Marketing" userId="08e0f8e7-47d3-4a8a-85b6-85fe09b2c260" providerId="ADAL" clId="{863E2EBA-79E3-47AB-93BC-589C7C3D6736}" dt="2023-09-20T20:46:14.766" v="359" actId="1076"/>
          <ac:spMkLst>
            <pc:docMk/>
            <pc:sldMk cId="3858449551" sldId="445"/>
            <ac:spMk id="286" creationId="{00000000-0000-0000-0000-000000000000}"/>
          </ac:spMkLst>
        </pc:spChg>
        <pc:spChg chg="mod">
          <ac:chgData name="Marketing" userId="08e0f8e7-47d3-4a8a-85b6-85fe09b2c260" providerId="ADAL" clId="{863E2EBA-79E3-47AB-93BC-589C7C3D6736}" dt="2023-09-20T20:46:08.239" v="357" actId="1076"/>
          <ac:spMkLst>
            <pc:docMk/>
            <pc:sldMk cId="3858449551" sldId="445"/>
            <ac:spMk id="289" creationId="{00000000-0000-0000-0000-000000000000}"/>
          </ac:spMkLst>
        </pc:spChg>
        <pc:picChg chg="add del mod modCrop">
          <ac:chgData name="Marketing" userId="08e0f8e7-47d3-4a8a-85b6-85fe09b2c260" providerId="ADAL" clId="{863E2EBA-79E3-47AB-93BC-589C7C3D6736}" dt="2023-09-20T18:27:51.994" v="52" actId="478"/>
          <ac:picMkLst>
            <pc:docMk/>
            <pc:sldMk cId="3858449551" sldId="445"/>
            <ac:picMk id="3" creationId="{C2E608EE-025E-6822-B5B4-BE1408E509F2}"/>
          </ac:picMkLst>
        </pc:picChg>
        <pc:picChg chg="add mod modCrop">
          <ac:chgData name="Marketing" userId="08e0f8e7-47d3-4a8a-85b6-85fe09b2c260" providerId="ADAL" clId="{863E2EBA-79E3-47AB-93BC-589C7C3D6736}" dt="2023-09-20T18:32:14.614" v="85" actId="1038"/>
          <ac:picMkLst>
            <pc:docMk/>
            <pc:sldMk cId="3858449551" sldId="445"/>
            <ac:picMk id="5" creationId="{6E589DFA-F0B2-D08B-2C39-17F6C738CA77}"/>
          </ac:picMkLst>
        </pc:picChg>
        <pc:picChg chg="del">
          <ac:chgData name="Marketing" userId="08e0f8e7-47d3-4a8a-85b6-85fe09b2c260" providerId="ADAL" clId="{863E2EBA-79E3-47AB-93BC-589C7C3D6736}" dt="2023-09-20T18:17:46.333" v="1" actId="478"/>
          <ac:picMkLst>
            <pc:docMk/>
            <pc:sldMk cId="3858449551" sldId="445"/>
            <ac:picMk id="6" creationId="{C7799EE7-1DAB-1E4F-74C0-ACC9FF1B68AB}"/>
          </ac:picMkLst>
        </pc:picChg>
        <pc:picChg chg="mod">
          <ac:chgData name="Marketing" userId="08e0f8e7-47d3-4a8a-85b6-85fe09b2c260" providerId="ADAL" clId="{863E2EBA-79E3-47AB-93BC-589C7C3D6736}" dt="2023-09-20T20:46:17.771" v="360" actId="1076"/>
          <ac:picMkLst>
            <pc:docMk/>
            <pc:sldMk cId="3858449551" sldId="445"/>
            <ac:picMk id="8" creationId="{A07486FD-261D-11FD-DDFD-A3BC5EB7452A}"/>
          </ac:picMkLst>
        </pc:picChg>
        <pc:picChg chg="del">
          <ac:chgData name="Marketing" userId="08e0f8e7-47d3-4a8a-85b6-85fe09b2c260" providerId="ADAL" clId="{863E2EBA-79E3-47AB-93BC-589C7C3D6736}" dt="2023-09-20T18:17:47.256" v="2" actId="478"/>
          <ac:picMkLst>
            <pc:docMk/>
            <pc:sldMk cId="3858449551" sldId="445"/>
            <ac:picMk id="10" creationId="{93872447-8FC9-591A-102C-7DFE4BF2F92C}"/>
          </ac:picMkLst>
        </pc:picChg>
      </pc:sldChg>
      <pc:sldChg chg="modSp mod">
        <pc:chgData name="Marketing" userId="08e0f8e7-47d3-4a8a-85b6-85fe09b2c260" providerId="ADAL" clId="{863E2EBA-79E3-47AB-93BC-589C7C3D6736}" dt="2023-09-20T20:26:35.008" v="181" actId="20577"/>
        <pc:sldMkLst>
          <pc:docMk/>
          <pc:sldMk cId="1184660667" sldId="447"/>
        </pc:sldMkLst>
        <pc:spChg chg="mod">
          <ac:chgData name="Marketing" userId="08e0f8e7-47d3-4a8a-85b6-85fe09b2c260" providerId="ADAL" clId="{863E2EBA-79E3-47AB-93BC-589C7C3D6736}" dt="2023-09-20T20:26:35.008" v="181" actId="20577"/>
          <ac:spMkLst>
            <pc:docMk/>
            <pc:sldMk cId="1184660667" sldId="447"/>
            <ac:spMk id="379" creationId="{00000000-0000-0000-0000-000000000000}"/>
          </ac:spMkLst>
        </pc:spChg>
      </pc:sldChg>
      <pc:sldChg chg="modSp mod">
        <pc:chgData name="Marketing" userId="08e0f8e7-47d3-4a8a-85b6-85fe09b2c260" providerId="ADAL" clId="{863E2EBA-79E3-47AB-93BC-589C7C3D6736}" dt="2023-09-20T20:21:43.954" v="169" actId="20577"/>
        <pc:sldMkLst>
          <pc:docMk/>
          <pc:sldMk cId="3276843279" sldId="448"/>
        </pc:sldMkLst>
        <pc:spChg chg="mod">
          <ac:chgData name="Marketing" userId="08e0f8e7-47d3-4a8a-85b6-85fe09b2c260" providerId="ADAL" clId="{863E2EBA-79E3-47AB-93BC-589C7C3D6736}" dt="2023-09-20T20:21:43.954" v="169" actId="20577"/>
          <ac:spMkLst>
            <pc:docMk/>
            <pc:sldMk cId="3276843279" sldId="448"/>
            <ac:spMk id="270" creationId="{00000000-0000-0000-0000-000000000000}"/>
          </ac:spMkLst>
        </pc:spChg>
      </pc:sldChg>
      <pc:sldChg chg="setBg">
        <pc:chgData name="Marketing" userId="08e0f8e7-47d3-4a8a-85b6-85fe09b2c260" providerId="ADAL" clId="{863E2EBA-79E3-47AB-93BC-589C7C3D6736}" dt="2023-09-20T20:40:35.978" v="280"/>
        <pc:sldMkLst>
          <pc:docMk/>
          <pc:sldMk cId="2906996170" sldId="449"/>
        </pc:sldMkLst>
      </pc:sldChg>
      <pc:sldChg chg="addSp modSp new del mod ord">
        <pc:chgData name="Marketing" userId="08e0f8e7-47d3-4a8a-85b6-85fe09b2c260" providerId="ADAL" clId="{863E2EBA-79E3-47AB-93BC-589C7C3D6736}" dt="2023-09-20T18:22:37.759" v="22" actId="2696"/>
        <pc:sldMkLst>
          <pc:docMk/>
          <pc:sldMk cId="3987053171" sldId="452"/>
        </pc:sldMkLst>
        <pc:picChg chg="add mod">
          <ac:chgData name="Marketing" userId="08e0f8e7-47d3-4a8a-85b6-85fe09b2c260" providerId="ADAL" clId="{863E2EBA-79E3-47AB-93BC-589C7C3D6736}" dt="2023-09-20T18:22:03.438" v="21" actId="1076"/>
          <ac:picMkLst>
            <pc:docMk/>
            <pc:sldMk cId="3987053171" sldId="452"/>
            <ac:picMk id="3" creationId="{A415A43E-DD15-AF5C-899F-5A35D34124F8}"/>
          </ac:picMkLst>
        </pc:picChg>
      </pc:sldChg>
      <pc:sldChg chg="addSp delSp modSp del mod">
        <pc:chgData name="Marketing" userId="08e0f8e7-47d3-4a8a-85b6-85fe09b2c260" providerId="ADAL" clId="{863E2EBA-79E3-47AB-93BC-589C7C3D6736}" dt="2023-09-20T20:28:32.461" v="198" actId="2696"/>
        <pc:sldMkLst>
          <pc:docMk/>
          <pc:sldMk cId="1337403937" sldId="453"/>
        </pc:sldMkLst>
        <pc:spChg chg="mod">
          <ac:chgData name="Marketing" userId="08e0f8e7-47d3-4a8a-85b6-85fe09b2c260" providerId="ADAL" clId="{863E2EBA-79E3-47AB-93BC-589C7C3D6736}" dt="2023-09-20T20:28:04.697" v="191" actId="20577"/>
          <ac:spMkLst>
            <pc:docMk/>
            <pc:sldMk cId="1337403937" sldId="453"/>
            <ac:spMk id="6" creationId="{3B0AE6F4-9CCD-2995-BB3A-AC82AE9A11E8}"/>
          </ac:spMkLst>
        </pc:spChg>
        <pc:picChg chg="add mod">
          <ac:chgData name="Marketing" userId="08e0f8e7-47d3-4a8a-85b6-85fe09b2c260" providerId="ADAL" clId="{863E2EBA-79E3-47AB-93BC-589C7C3D6736}" dt="2023-09-20T18:38:05.750" v="117" actId="1076"/>
          <ac:picMkLst>
            <pc:docMk/>
            <pc:sldMk cId="1337403937" sldId="453"/>
            <ac:picMk id="4" creationId="{73A9DA32-33EA-92F2-BC0C-34E414693618}"/>
          </ac:picMkLst>
        </pc:picChg>
        <pc:picChg chg="add del mod">
          <ac:chgData name="Marketing" userId="08e0f8e7-47d3-4a8a-85b6-85fe09b2c260" providerId="ADAL" clId="{863E2EBA-79E3-47AB-93BC-589C7C3D6736}" dt="2023-09-20T18:38:01.324" v="116" actId="478"/>
          <ac:picMkLst>
            <pc:docMk/>
            <pc:sldMk cId="1337403937" sldId="453"/>
            <ac:picMk id="7" creationId="{8CA4B89C-0B5A-2A87-7C7A-F076010FC432}"/>
          </ac:picMkLst>
        </pc:picChg>
      </pc:sldChg>
      <pc:sldChg chg="addSp delSp modSp del mod">
        <pc:chgData name="Marketing" userId="08e0f8e7-47d3-4a8a-85b6-85fe09b2c260" providerId="ADAL" clId="{863E2EBA-79E3-47AB-93BC-589C7C3D6736}" dt="2023-09-20T20:29:40.007" v="209" actId="2696"/>
        <pc:sldMkLst>
          <pc:docMk/>
          <pc:sldMk cId="2215968021" sldId="454"/>
        </pc:sldMkLst>
        <pc:spChg chg="mod">
          <ac:chgData name="Marketing" userId="08e0f8e7-47d3-4a8a-85b6-85fe09b2c260" providerId="ADAL" clId="{863E2EBA-79E3-47AB-93BC-589C7C3D6736}" dt="2023-09-20T18:33:15.376" v="88" actId="12"/>
          <ac:spMkLst>
            <pc:docMk/>
            <pc:sldMk cId="2215968021" sldId="454"/>
            <ac:spMk id="5" creationId="{A8E92A92-7FA1-8879-4D2D-9B55C0CBCED6}"/>
          </ac:spMkLst>
        </pc:spChg>
        <pc:picChg chg="add del mod">
          <ac:chgData name="Marketing" userId="08e0f8e7-47d3-4a8a-85b6-85fe09b2c260" providerId="ADAL" clId="{863E2EBA-79E3-47AB-93BC-589C7C3D6736}" dt="2023-09-20T18:25:35.380" v="33" actId="478"/>
          <ac:picMkLst>
            <pc:docMk/>
            <pc:sldMk cId="2215968021" sldId="454"/>
            <ac:picMk id="6" creationId="{1857A44E-73EC-E46C-6BF4-15A902FC8228}"/>
          </ac:picMkLst>
        </pc:picChg>
        <pc:picChg chg="add del mod modCrop">
          <ac:chgData name="Marketing" userId="08e0f8e7-47d3-4a8a-85b6-85fe09b2c260" providerId="ADAL" clId="{863E2EBA-79E3-47AB-93BC-589C7C3D6736}" dt="2023-09-20T18:30:20.188" v="68" actId="478"/>
          <ac:picMkLst>
            <pc:docMk/>
            <pc:sldMk cId="2215968021" sldId="454"/>
            <ac:picMk id="8" creationId="{35099DA0-0599-DF66-2C06-E988BB1C6964}"/>
          </ac:picMkLst>
        </pc:picChg>
        <pc:picChg chg="add del mod">
          <ac:chgData name="Marketing" userId="08e0f8e7-47d3-4a8a-85b6-85fe09b2c260" providerId="ADAL" clId="{863E2EBA-79E3-47AB-93BC-589C7C3D6736}" dt="2023-09-20T18:26:13.996" v="40" actId="478"/>
          <ac:picMkLst>
            <pc:docMk/>
            <pc:sldMk cId="2215968021" sldId="454"/>
            <ac:picMk id="10" creationId="{CCC6AB66-BB5A-5E64-E1E6-6AC335B4EDFD}"/>
          </ac:picMkLst>
        </pc:picChg>
        <pc:picChg chg="add del mod">
          <ac:chgData name="Marketing" userId="08e0f8e7-47d3-4a8a-85b6-85fe09b2c260" providerId="ADAL" clId="{863E2EBA-79E3-47AB-93BC-589C7C3D6736}" dt="2023-09-20T18:30:47.730" v="71" actId="478"/>
          <ac:picMkLst>
            <pc:docMk/>
            <pc:sldMk cId="2215968021" sldId="454"/>
            <ac:picMk id="12" creationId="{2D83CA75-0ECD-51AF-1F8C-DCE6655B9632}"/>
          </ac:picMkLst>
        </pc:picChg>
        <pc:picChg chg="add del mod">
          <ac:chgData name="Marketing" userId="08e0f8e7-47d3-4a8a-85b6-85fe09b2c260" providerId="ADAL" clId="{863E2EBA-79E3-47AB-93BC-589C7C3D6736}" dt="2023-09-20T18:36:42.319" v="103" actId="478"/>
          <ac:picMkLst>
            <pc:docMk/>
            <pc:sldMk cId="2215968021" sldId="454"/>
            <ac:picMk id="14" creationId="{D3151D07-1FC6-2415-AF5D-8D5B7128E11A}"/>
          </ac:picMkLst>
        </pc:picChg>
        <pc:picChg chg="add mod modCrop">
          <ac:chgData name="Marketing" userId="08e0f8e7-47d3-4a8a-85b6-85fe09b2c260" providerId="ADAL" clId="{863E2EBA-79E3-47AB-93BC-589C7C3D6736}" dt="2023-09-20T18:37:23.887" v="110" actId="732"/>
          <ac:picMkLst>
            <pc:docMk/>
            <pc:sldMk cId="2215968021" sldId="454"/>
            <ac:picMk id="16" creationId="{B74FE7F8-44C5-F9D1-1B45-DAD07B0983BE}"/>
          </ac:picMkLst>
        </pc:picChg>
      </pc:sldChg>
      <pc:sldChg chg="addSp delSp modSp mod">
        <pc:chgData name="Marketing" userId="08e0f8e7-47d3-4a8a-85b6-85fe09b2c260" providerId="ADAL" clId="{863E2EBA-79E3-47AB-93BC-589C7C3D6736}" dt="2023-09-20T20:29:31.562" v="208" actId="2710"/>
        <pc:sldMkLst>
          <pc:docMk/>
          <pc:sldMk cId="696538708" sldId="455"/>
        </pc:sldMkLst>
        <pc:spChg chg="mod">
          <ac:chgData name="Marketing" userId="08e0f8e7-47d3-4a8a-85b6-85fe09b2c260" providerId="ADAL" clId="{863E2EBA-79E3-47AB-93BC-589C7C3D6736}" dt="2023-09-20T20:29:31.562" v="208" actId="2710"/>
          <ac:spMkLst>
            <pc:docMk/>
            <pc:sldMk cId="696538708" sldId="455"/>
            <ac:spMk id="5" creationId="{A8E92A92-7FA1-8879-4D2D-9B55C0CBCED6}"/>
          </ac:spMkLst>
        </pc:spChg>
        <pc:picChg chg="add mod">
          <ac:chgData name="Marketing" userId="08e0f8e7-47d3-4a8a-85b6-85fe09b2c260" providerId="ADAL" clId="{863E2EBA-79E3-47AB-93BC-589C7C3D6736}" dt="2023-09-20T20:28:28.720" v="197" actId="1076"/>
          <ac:picMkLst>
            <pc:docMk/>
            <pc:sldMk cId="696538708" sldId="455"/>
            <ac:picMk id="3" creationId="{B38C9F03-CB38-3748-9653-D22956502FBD}"/>
          </ac:picMkLst>
        </pc:picChg>
        <pc:picChg chg="add del mod">
          <ac:chgData name="Marketing" userId="08e0f8e7-47d3-4a8a-85b6-85fe09b2c260" providerId="ADAL" clId="{863E2EBA-79E3-47AB-93BC-589C7C3D6736}" dt="2023-09-20T18:34:32.432" v="91" actId="478"/>
          <ac:picMkLst>
            <pc:docMk/>
            <pc:sldMk cId="696538708" sldId="455"/>
            <ac:picMk id="4" creationId="{0F3ED36D-FC8A-7ECD-FD10-DBB075F8F2A7}"/>
          </ac:picMkLst>
        </pc:picChg>
        <pc:picChg chg="add del mod modCrop">
          <ac:chgData name="Marketing" userId="08e0f8e7-47d3-4a8a-85b6-85fe09b2c260" providerId="ADAL" clId="{863E2EBA-79E3-47AB-93BC-589C7C3D6736}" dt="2023-09-20T18:36:38.623" v="102" actId="478"/>
          <ac:picMkLst>
            <pc:docMk/>
            <pc:sldMk cId="696538708" sldId="455"/>
            <ac:picMk id="7" creationId="{6DC6B7A8-CEF9-4C8B-7C32-3EA65F630C95}"/>
          </ac:picMkLst>
        </pc:picChg>
        <pc:picChg chg="add del mod modCrop">
          <ac:chgData name="Marketing" userId="08e0f8e7-47d3-4a8a-85b6-85fe09b2c260" providerId="ADAL" clId="{863E2EBA-79E3-47AB-93BC-589C7C3D6736}" dt="2023-09-20T18:39:08.273" v="129" actId="478"/>
          <ac:picMkLst>
            <pc:docMk/>
            <pc:sldMk cId="696538708" sldId="455"/>
            <ac:picMk id="9" creationId="{2E4B2447-D4F1-F90A-0A20-0F88C70FC40E}"/>
          </ac:picMkLst>
        </pc:picChg>
      </pc:sldChg>
      <pc:sldChg chg="modSp add mod">
        <pc:chgData name="Marketing" userId="08e0f8e7-47d3-4a8a-85b6-85fe09b2c260" providerId="ADAL" clId="{863E2EBA-79E3-47AB-93BC-589C7C3D6736}" dt="2023-09-20T20:51:20.577" v="457" actId="14100"/>
        <pc:sldMkLst>
          <pc:docMk/>
          <pc:sldMk cId="4248110336" sldId="456"/>
        </pc:sldMkLst>
        <pc:spChg chg="mod">
          <ac:chgData name="Marketing" userId="08e0f8e7-47d3-4a8a-85b6-85fe09b2c260" providerId="ADAL" clId="{863E2EBA-79E3-47AB-93BC-589C7C3D6736}" dt="2023-09-20T20:51:20.577" v="457" actId="14100"/>
          <ac:spMkLst>
            <pc:docMk/>
            <pc:sldMk cId="4248110336" sldId="456"/>
            <ac:spMk id="355" creationId="{00000000-0000-0000-0000-000000000000}"/>
          </ac:spMkLst>
        </pc:spChg>
      </pc:sldChg>
      <pc:sldChg chg="new del">
        <pc:chgData name="Marketing" userId="08e0f8e7-47d3-4a8a-85b6-85fe09b2c260" providerId="ADAL" clId="{863E2EBA-79E3-47AB-93BC-589C7C3D6736}" dt="2023-09-20T20:50:53.297" v="451" actId="2696"/>
        <pc:sldMkLst>
          <pc:docMk/>
          <pc:sldMk cId="612551284" sldId="457"/>
        </pc:sldMkLst>
      </pc:sldChg>
    </pc:docChg>
  </pc:docChgLst>
  <pc:docChgLst>
    <pc:chgData name="Nathalie Forget" userId="18b423d5-3643-42b1-bc45-da1d16e4eef5" providerId="ADAL" clId="{3D642FA3-5494-418F-AF73-9FB608DEBDC2}"/>
    <pc:docChg chg="custSel delSld modSld">
      <pc:chgData name="Nathalie Forget" userId="18b423d5-3643-42b1-bc45-da1d16e4eef5" providerId="ADAL" clId="{3D642FA3-5494-418F-AF73-9FB608DEBDC2}" dt="2024-03-15T16:52:15.061" v="661"/>
      <pc:docMkLst>
        <pc:docMk/>
      </pc:docMkLst>
      <pc:sldChg chg="modSp mod">
        <pc:chgData name="Nathalie Forget" userId="18b423d5-3643-42b1-bc45-da1d16e4eef5" providerId="ADAL" clId="{3D642FA3-5494-418F-AF73-9FB608DEBDC2}" dt="2024-03-14T05:57:01.089" v="283" actId="20577"/>
        <pc:sldMkLst>
          <pc:docMk/>
          <pc:sldMk cId="0" sldId="265"/>
        </pc:sldMkLst>
        <pc:spChg chg="mod">
          <ac:chgData name="Nathalie Forget" userId="18b423d5-3643-42b1-bc45-da1d16e4eef5" providerId="ADAL" clId="{3D642FA3-5494-418F-AF73-9FB608DEBDC2}" dt="2024-03-14T05:57:01.089" v="283" actId="20577"/>
          <ac:spMkLst>
            <pc:docMk/>
            <pc:sldMk cId="0" sldId="265"/>
            <ac:spMk id="262" creationId="{00000000-0000-0000-0000-000000000000}"/>
          </ac:spMkLst>
        </pc:spChg>
      </pc:sldChg>
      <pc:sldChg chg="modSp mod">
        <pc:chgData name="Nathalie Forget" userId="18b423d5-3643-42b1-bc45-da1d16e4eef5" providerId="ADAL" clId="{3D642FA3-5494-418F-AF73-9FB608DEBDC2}" dt="2024-03-14T05:42:21.699" v="116" actId="1076"/>
        <pc:sldMkLst>
          <pc:docMk/>
          <pc:sldMk cId="0" sldId="266"/>
        </pc:sldMkLst>
        <pc:spChg chg="mod">
          <ac:chgData name="Nathalie Forget" userId="18b423d5-3643-42b1-bc45-da1d16e4eef5" providerId="ADAL" clId="{3D642FA3-5494-418F-AF73-9FB608DEBDC2}" dt="2024-03-14T05:42:21.699" v="116" actId="1076"/>
          <ac:spMkLst>
            <pc:docMk/>
            <pc:sldMk cId="0" sldId="266"/>
            <ac:spMk id="270" creationId="{00000000-0000-0000-0000-000000000000}"/>
          </ac:spMkLst>
        </pc:spChg>
      </pc:sldChg>
      <pc:sldChg chg="modSp mod">
        <pc:chgData name="Nathalie Forget" userId="18b423d5-3643-42b1-bc45-da1d16e4eef5" providerId="ADAL" clId="{3D642FA3-5494-418F-AF73-9FB608DEBDC2}" dt="2024-03-14T05:41:31.076" v="50" actId="33524"/>
        <pc:sldMkLst>
          <pc:docMk/>
          <pc:sldMk cId="0" sldId="267"/>
        </pc:sldMkLst>
        <pc:spChg chg="mod">
          <ac:chgData name="Nathalie Forget" userId="18b423d5-3643-42b1-bc45-da1d16e4eef5" providerId="ADAL" clId="{3D642FA3-5494-418F-AF73-9FB608DEBDC2}" dt="2024-03-14T05:41:31.076" v="50" actId="33524"/>
          <ac:spMkLst>
            <pc:docMk/>
            <pc:sldMk cId="0" sldId="267"/>
            <ac:spMk id="278" creationId="{00000000-0000-0000-0000-000000000000}"/>
          </ac:spMkLst>
        </pc:spChg>
      </pc:sldChg>
      <pc:sldChg chg="modSp mod addCm">
        <pc:chgData name="Nathalie Forget" userId="18b423d5-3643-42b1-bc45-da1d16e4eef5" providerId="ADAL" clId="{3D642FA3-5494-418F-AF73-9FB608DEBDC2}" dt="2024-03-15T16:48:30.975" v="608" actId="20577"/>
        <pc:sldMkLst>
          <pc:docMk/>
          <pc:sldMk cId="2773536165" sldId="282"/>
        </pc:sldMkLst>
        <pc:spChg chg="mod">
          <ac:chgData name="Nathalie Forget" userId="18b423d5-3643-42b1-bc45-da1d16e4eef5" providerId="ADAL" clId="{3D642FA3-5494-418F-AF73-9FB608DEBDC2}" dt="2024-03-15T16:48:30.975" v="608" actId="20577"/>
          <ac:spMkLst>
            <pc:docMk/>
            <pc:sldMk cId="2773536165" sldId="282"/>
            <ac:spMk id="379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halie Forget" userId="18b423d5-3643-42b1-bc45-da1d16e4eef5" providerId="ADAL" clId="{3D642FA3-5494-418F-AF73-9FB608DEBDC2}" dt="2024-03-14T05:36:21.347" v="18"/>
              <pc2:cmMkLst xmlns:pc2="http://schemas.microsoft.com/office/powerpoint/2019/9/main/command">
                <pc:docMk/>
                <pc:sldMk cId="2773536165" sldId="282"/>
                <pc2:cmMk id="{44889405-1711-4F7F-8FD0-7864239ABB78}"/>
              </pc2:cmMkLst>
            </pc226:cmChg>
          </p:ext>
        </pc:extLst>
      </pc:sldChg>
      <pc:sldChg chg="modSp del mod">
        <pc:chgData name="Nathalie Forget" userId="18b423d5-3643-42b1-bc45-da1d16e4eef5" providerId="ADAL" clId="{3D642FA3-5494-418F-AF73-9FB608DEBDC2}" dt="2024-03-15T16:49:15.647" v="622" actId="47"/>
        <pc:sldMkLst>
          <pc:docMk/>
          <pc:sldMk cId="3856904687" sldId="444"/>
        </pc:sldMkLst>
        <pc:spChg chg="mod">
          <ac:chgData name="Nathalie Forget" userId="18b423d5-3643-42b1-bc45-da1d16e4eef5" providerId="ADAL" clId="{3D642FA3-5494-418F-AF73-9FB608DEBDC2}" dt="2024-03-15T16:49:00.937" v="621" actId="255"/>
          <ac:spMkLst>
            <pc:docMk/>
            <pc:sldMk cId="3856904687" sldId="444"/>
            <ac:spMk id="379" creationId="{00000000-0000-0000-0000-000000000000}"/>
          </ac:spMkLst>
        </pc:spChg>
      </pc:sldChg>
      <pc:sldChg chg="modSp mod">
        <pc:chgData name="Nathalie Forget" userId="18b423d5-3643-42b1-bc45-da1d16e4eef5" providerId="ADAL" clId="{3D642FA3-5494-418F-AF73-9FB608DEBDC2}" dt="2024-03-15T16:50:10.972" v="641" actId="20577"/>
        <pc:sldMkLst>
          <pc:docMk/>
          <pc:sldMk cId="1184660667" sldId="447"/>
        </pc:sldMkLst>
        <pc:spChg chg="mod">
          <ac:chgData name="Nathalie Forget" userId="18b423d5-3643-42b1-bc45-da1d16e4eef5" providerId="ADAL" clId="{3D642FA3-5494-418F-AF73-9FB608DEBDC2}" dt="2024-03-15T16:50:10.972" v="641" actId="20577"/>
          <ac:spMkLst>
            <pc:docMk/>
            <pc:sldMk cId="1184660667" sldId="447"/>
            <ac:spMk id="379" creationId="{00000000-0000-0000-0000-000000000000}"/>
          </ac:spMkLst>
        </pc:spChg>
      </pc:sldChg>
      <pc:sldChg chg="modSp mod addCm">
        <pc:chgData name="Nathalie Forget" userId="18b423d5-3643-42b1-bc45-da1d16e4eef5" providerId="ADAL" clId="{3D642FA3-5494-418F-AF73-9FB608DEBDC2}" dt="2024-03-15T16:52:15.061" v="661"/>
        <pc:sldMkLst>
          <pc:docMk/>
          <pc:sldMk cId="3276843279" sldId="448"/>
        </pc:sldMkLst>
        <pc:spChg chg="mod">
          <ac:chgData name="Nathalie Forget" userId="18b423d5-3643-42b1-bc45-da1d16e4eef5" providerId="ADAL" clId="{3D642FA3-5494-418F-AF73-9FB608DEBDC2}" dt="2024-03-15T16:51:36.126" v="660" actId="20577"/>
          <ac:spMkLst>
            <pc:docMk/>
            <pc:sldMk cId="3276843279" sldId="448"/>
            <ac:spMk id="270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halie Forget" userId="18b423d5-3643-42b1-bc45-da1d16e4eef5" providerId="ADAL" clId="{3D642FA3-5494-418F-AF73-9FB608DEBDC2}" dt="2024-03-15T16:52:15.061" v="661"/>
              <pc2:cmMkLst xmlns:pc2="http://schemas.microsoft.com/office/powerpoint/2019/9/main/command">
                <pc:docMk/>
                <pc:sldMk cId="3276843279" sldId="448"/>
                <pc2:cmMk id="{F1587E27-F3B2-4DA4-8E32-9C16E3802002}"/>
              </pc2:cmMkLst>
            </pc226:cmChg>
          </p:ext>
        </pc:extLst>
      </pc:sldChg>
      <pc:sldChg chg="modSp mod">
        <pc:chgData name="Nathalie Forget" userId="18b423d5-3643-42b1-bc45-da1d16e4eef5" providerId="ADAL" clId="{3D642FA3-5494-418F-AF73-9FB608DEBDC2}" dt="2024-03-14T05:43:33.332" v="193" actId="20577"/>
        <pc:sldMkLst>
          <pc:docMk/>
          <pc:sldMk cId="696538708" sldId="455"/>
        </pc:sldMkLst>
        <pc:spChg chg="mod">
          <ac:chgData name="Nathalie Forget" userId="18b423d5-3643-42b1-bc45-da1d16e4eef5" providerId="ADAL" clId="{3D642FA3-5494-418F-AF73-9FB608DEBDC2}" dt="2024-03-14T05:43:33.332" v="193" actId="20577"/>
          <ac:spMkLst>
            <pc:docMk/>
            <pc:sldMk cId="696538708" sldId="455"/>
            <ac:spMk id="5" creationId="{A8E92A92-7FA1-8879-4D2D-9B55C0CBCED6}"/>
          </ac:spMkLst>
        </pc:spChg>
      </pc:sldChg>
    </pc:docChg>
  </pc:docChgLst>
  <pc:docChgLst>
    <pc:chgData name="Nathalie Forget" userId="18b423d5-3643-42b1-bc45-da1d16e4eef5" providerId="ADAL" clId="{7ED4D502-B756-4D67-893B-36E506DC8E02}"/>
    <pc:docChg chg="undo custSel addSld delSld modSld sldOrd">
      <pc:chgData name="Nathalie Forget" userId="18b423d5-3643-42b1-bc45-da1d16e4eef5" providerId="ADAL" clId="{7ED4D502-B756-4D67-893B-36E506DC8E02}" dt="2023-09-22T01:46:02.251" v="3162"/>
      <pc:docMkLst>
        <pc:docMk/>
      </pc:docMkLst>
      <pc:sldChg chg="del">
        <pc:chgData name="Nathalie Forget" userId="18b423d5-3643-42b1-bc45-da1d16e4eef5" providerId="ADAL" clId="{7ED4D502-B756-4D67-893B-36E506DC8E02}" dt="2023-09-20T19:27:20.215" v="1245" actId="2696"/>
        <pc:sldMkLst>
          <pc:docMk/>
          <pc:sldMk cId="0" sldId="256"/>
        </pc:sldMkLst>
      </pc:sldChg>
      <pc:sldChg chg="ord">
        <pc:chgData name="Nathalie Forget" userId="18b423d5-3643-42b1-bc45-da1d16e4eef5" providerId="ADAL" clId="{7ED4D502-B756-4D67-893B-36E506DC8E02}" dt="2023-09-21T23:58:43.457" v="3102"/>
        <pc:sldMkLst>
          <pc:docMk/>
          <pc:sldMk cId="0" sldId="257"/>
        </pc:sldMkLst>
      </pc:sldChg>
      <pc:sldChg chg="modSp mod ord">
        <pc:chgData name="Nathalie Forget" userId="18b423d5-3643-42b1-bc45-da1d16e4eef5" providerId="ADAL" clId="{7ED4D502-B756-4D67-893B-36E506DC8E02}" dt="2023-09-20T19:30:18.489" v="1270" actId="20577"/>
        <pc:sldMkLst>
          <pc:docMk/>
          <pc:sldMk cId="0" sldId="263"/>
        </pc:sldMkLst>
        <pc:spChg chg="mod">
          <ac:chgData name="Nathalie Forget" userId="18b423d5-3643-42b1-bc45-da1d16e4eef5" providerId="ADAL" clId="{7ED4D502-B756-4D67-893B-36E506DC8E02}" dt="2023-09-20T19:30:18.489" v="1270" actId="20577"/>
          <ac:spMkLst>
            <pc:docMk/>
            <pc:sldMk cId="0" sldId="263"/>
            <ac:spMk id="244" creationId="{00000000-0000-0000-0000-000000000000}"/>
          </ac:spMkLst>
        </pc:spChg>
      </pc:sldChg>
      <pc:sldChg chg="ord">
        <pc:chgData name="Nathalie Forget" userId="18b423d5-3643-42b1-bc45-da1d16e4eef5" providerId="ADAL" clId="{7ED4D502-B756-4D67-893B-36E506DC8E02}" dt="2023-09-20T19:29:28.153" v="1266"/>
        <pc:sldMkLst>
          <pc:docMk/>
          <pc:sldMk cId="0" sldId="264"/>
        </pc:sldMkLst>
      </pc:sldChg>
      <pc:sldChg chg="modSp mod">
        <pc:chgData name="Nathalie Forget" userId="18b423d5-3643-42b1-bc45-da1d16e4eef5" providerId="ADAL" clId="{7ED4D502-B756-4D67-893B-36E506DC8E02}" dt="2023-09-12T15:04:03.593" v="222" actId="20577"/>
        <pc:sldMkLst>
          <pc:docMk/>
          <pc:sldMk cId="0" sldId="265"/>
        </pc:sldMkLst>
        <pc:spChg chg="mod">
          <ac:chgData name="Nathalie Forget" userId="18b423d5-3643-42b1-bc45-da1d16e4eef5" providerId="ADAL" clId="{7ED4D502-B756-4D67-893B-36E506DC8E02}" dt="2023-09-12T15:04:03.593" v="222" actId="20577"/>
          <ac:spMkLst>
            <pc:docMk/>
            <pc:sldMk cId="0" sldId="265"/>
            <ac:spMk id="262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20T19:41:42.686" v="1386" actId="20577"/>
        <pc:sldMkLst>
          <pc:docMk/>
          <pc:sldMk cId="0" sldId="266"/>
        </pc:sldMkLst>
        <pc:spChg chg="mod">
          <ac:chgData name="Nathalie Forget" userId="18b423d5-3643-42b1-bc45-da1d16e4eef5" providerId="ADAL" clId="{7ED4D502-B756-4D67-893B-36E506DC8E02}" dt="2023-09-20T19:41:42.686" v="1386" actId="20577"/>
          <ac:spMkLst>
            <pc:docMk/>
            <pc:sldMk cId="0" sldId="266"/>
            <ac:spMk id="270" creationId="{00000000-0000-0000-0000-000000000000}"/>
          </ac:spMkLst>
        </pc:spChg>
      </pc:sldChg>
      <pc:sldChg chg="modSp mod addCm">
        <pc:chgData name="Nathalie Forget" userId="18b423d5-3643-42b1-bc45-da1d16e4eef5" providerId="ADAL" clId="{7ED4D502-B756-4D67-893B-36E506DC8E02}" dt="2023-09-22T01:46:02.251" v="3162"/>
        <pc:sldMkLst>
          <pc:docMk/>
          <pc:sldMk cId="0" sldId="267"/>
        </pc:sldMkLst>
        <pc:spChg chg="mod">
          <ac:chgData name="Nathalie Forget" userId="18b423d5-3643-42b1-bc45-da1d16e4eef5" providerId="ADAL" clId="{7ED4D502-B756-4D67-893B-36E506DC8E02}" dt="2023-09-22T01:43:25.720" v="3161" actId="20577"/>
          <ac:spMkLst>
            <pc:docMk/>
            <pc:sldMk cId="0" sldId="267"/>
            <ac:spMk id="278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halie Forget" userId="18b423d5-3643-42b1-bc45-da1d16e4eef5" providerId="ADAL" clId="{7ED4D502-B756-4D67-893B-36E506DC8E02}" dt="2023-09-22T01:46:02.251" v="3162"/>
              <pc2:cmMkLst xmlns:pc2="http://schemas.microsoft.com/office/powerpoint/2019/9/main/command">
                <pc:docMk/>
                <pc:sldMk cId="0" sldId="267"/>
                <pc2:cmMk id="{77B73F12-CE5E-4F16-B777-F1D7DD5E7E85}"/>
              </pc2:cmMkLst>
            </pc226:cmChg>
          </p:ext>
        </pc:extLst>
      </pc:sldChg>
      <pc:sldChg chg="modSp mod">
        <pc:chgData name="Nathalie Forget" userId="18b423d5-3643-42b1-bc45-da1d16e4eef5" providerId="ADAL" clId="{7ED4D502-B756-4D67-893B-36E506DC8E02}" dt="2023-09-12T15:00:19.984" v="168" actId="20577"/>
        <pc:sldMkLst>
          <pc:docMk/>
          <pc:sldMk cId="0" sldId="270"/>
        </pc:sldMkLst>
        <pc:spChg chg="mod">
          <ac:chgData name="Nathalie Forget" userId="18b423d5-3643-42b1-bc45-da1d16e4eef5" providerId="ADAL" clId="{7ED4D502-B756-4D67-893B-36E506DC8E02}" dt="2023-09-12T15:00:19.984" v="168" actId="20577"/>
          <ac:spMkLst>
            <pc:docMk/>
            <pc:sldMk cId="0" sldId="270"/>
            <ac:spMk id="299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20T18:42:43.068" v="1244" actId="113"/>
        <pc:sldMkLst>
          <pc:docMk/>
          <pc:sldMk cId="0" sldId="271"/>
        </pc:sldMkLst>
        <pc:spChg chg="mod">
          <ac:chgData name="Nathalie Forget" userId="18b423d5-3643-42b1-bc45-da1d16e4eef5" providerId="ADAL" clId="{7ED4D502-B756-4D67-893B-36E506DC8E02}" dt="2023-09-20T18:42:43.068" v="1244" actId="113"/>
          <ac:spMkLst>
            <pc:docMk/>
            <pc:sldMk cId="0" sldId="271"/>
            <ac:spMk id="316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15T19:29:41.086" v="862" actId="20577"/>
        <pc:sldMkLst>
          <pc:docMk/>
          <pc:sldMk cId="0" sldId="276"/>
        </pc:sldMkLst>
        <pc:spChg chg="mod">
          <ac:chgData name="Nathalie Forget" userId="18b423d5-3643-42b1-bc45-da1d16e4eef5" providerId="ADAL" clId="{7ED4D502-B756-4D67-893B-36E506DC8E02}" dt="2023-09-15T19:29:41.086" v="862" actId="20577"/>
          <ac:spMkLst>
            <pc:docMk/>
            <pc:sldMk cId="0" sldId="276"/>
            <ac:spMk id="357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05T21:25:30.212" v="108" actId="20577"/>
        <pc:sldMkLst>
          <pc:docMk/>
          <pc:sldMk cId="0" sldId="277"/>
        </pc:sldMkLst>
        <pc:spChg chg="mod">
          <ac:chgData name="Nathalie Forget" userId="18b423d5-3643-42b1-bc45-da1d16e4eef5" providerId="ADAL" clId="{7ED4D502-B756-4D67-893B-36E506DC8E02}" dt="2023-09-05T21:25:30.212" v="108" actId="20577"/>
          <ac:spMkLst>
            <pc:docMk/>
            <pc:sldMk cId="0" sldId="277"/>
            <ac:spMk id="365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15T19:27:33.658" v="666" actId="20577"/>
        <pc:sldMkLst>
          <pc:docMk/>
          <pc:sldMk cId="0" sldId="279"/>
        </pc:sldMkLst>
        <pc:spChg chg="mod">
          <ac:chgData name="Nathalie Forget" userId="18b423d5-3643-42b1-bc45-da1d16e4eef5" providerId="ADAL" clId="{7ED4D502-B756-4D67-893B-36E506DC8E02}" dt="2023-09-15T19:27:33.658" v="666" actId="20577"/>
          <ac:spMkLst>
            <pc:docMk/>
            <pc:sldMk cId="0" sldId="279"/>
            <ac:spMk id="379" creationId="{00000000-0000-0000-0000-000000000000}"/>
          </ac:spMkLst>
        </pc:spChg>
      </pc:sldChg>
      <pc:sldChg chg="addCm">
        <pc:chgData name="Nathalie Forget" userId="18b423d5-3643-42b1-bc45-da1d16e4eef5" providerId="ADAL" clId="{7ED4D502-B756-4D67-893B-36E506DC8E02}" dt="2023-09-05T21:27:47.797" v="130"/>
        <pc:sldMkLst>
          <pc:docMk/>
          <pc:sldMk cId="0" sldId="2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halie Forget" userId="18b423d5-3643-42b1-bc45-da1d16e4eef5" providerId="ADAL" clId="{7ED4D502-B756-4D67-893B-36E506DC8E02}" dt="2023-09-05T21:27:47.797" v="130"/>
              <pc2:cmMkLst xmlns:pc2="http://schemas.microsoft.com/office/powerpoint/2019/9/main/command">
                <pc:docMk/>
                <pc:sldMk cId="0" sldId="281"/>
                <pc2:cmMk id="{0C7A6A61-7BA3-44DF-ADF2-2BD9C5FE98C1}"/>
              </pc2:cmMkLst>
            </pc226:cmChg>
          </p:ext>
        </pc:extLst>
      </pc:sldChg>
      <pc:sldChg chg="modSp mod">
        <pc:chgData name="Nathalie Forget" userId="18b423d5-3643-42b1-bc45-da1d16e4eef5" providerId="ADAL" clId="{7ED4D502-B756-4D67-893B-36E506DC8E02}" dt="2023-09-20T19:46:52.582" v="1495" actId="20577"/>
        <pc:sldMkLst>
          <pc:docMk/>
          <pc:sldMk cId="2773536165" sldId="282"/>
        </pc:sldMkLst>
        <pc:spChg chg="mod">
          <ac:chgData name="Nathalie Forget" userId="18b423d5-3643-42b1-bc45-da1d16e4eef5" providerId="ADAL" clId="{7ED4D502-B756-4D67-893B-36E506DC8E02}" dt="2023-09-20T19:46:52.582" v="1495" actId="20577"/>
          <ac:spMkLst>
            <pc:docMk/>
            <pc:sldMk cId="2773536165" sldId="282"/>
            <ac:spMk id="379" creationId="{00000000-0000-0000-0000-000000000000}"/>
          </ac:spMkLst>
        </pc:spChg>
      </pc:sldChg>
      <pc:sldChg chg="addSp delSp modSp mod">
        <pc:chgData name="Nathalie Forget" userId="18b423d5-3643-42b1-bc45-da1d16e4eef5" providerId="ADAL" clId="{7ED4D502-B756-4D67-893B-36E506DC8E02}" dt="2023-09-20T19:28:48.813" v="1259" actId="1076"/>
        <pc:sldMkLst>
          <pc:docMk/>
          <pc:sldMk cId="0" sldId="441"/>
        </pc:sldMkLst>
        <pc:spChg chg="add mod">
          <ac:chgData name="Nathalie Forget" userId="18b423d5-3643-42b1-bc45-da1d16e4eef5" providerId="ADAL" clId="{7ED4D502-B756-4D67-893B-36E506DC8E02}" dt="2023-09-20T19:28:48.813" v="1259" actId="1076"/>
          <ac:spMkLst>
            <pc:docMk/>
            <pc:sldMk cId="0" sldId="441"/>
            <ac:spMk id="3" creationId="{EA311DD0-D647-CEF6-DE48-52636EDC6F76}"/>
          </ac:spMkLst>
        </pc:spChg>
        <pc:spChg chg="mod">
          <ac:chgData name="Nathalie Forget" userId="18b423d5-3643-42b1-bc45-da1d16e4eef5" providerId="ADAL" clId="{7ED4D502-B756-4D67-893B-36E506DC8E02}" dt="2023-09-20T19:27:49.304" v="1246" actId="1076"/>
          <ac:spMkLst>
            <pc:docMk/>
            <pc:sldMk cId="0" sldId="441"/>
            <ac:spMk id="259" creationId="{00000000-0000-0000-0000-000000000000}"/>
          </ac:spMkLst>
        </pc:spChg>
        <pc:picChg chg="add mod">
          <ac:chgData name="Nathalie Forget" userId="18b423d5-3643-42b1-bc45-da1d16e4eef5" providerId="ADAL" clId="{7ED4D502-B756-4D67-893B-36E506DC8E02}" dt="2023-09-20T19:28:27.671" v="1255" actId="14100"/>
          <ac:picMkLst>
            <pc:docMk/>
            <pc:sldMk cId="0" sldId="441"/>
            <ac:picMk id="4" creationId="{3D084F7B-38CE-5764-23A0-866EDBD9117C}"/>
          </ac:picMkLst>
        </pc:picChg>
        <pc:picChg chg="mod">
          <ac:chgData name="Nathalie Forget" userId="18b423d5-3643-42b1-bc45-da1d16e4eef5" providerId="ADAL" clId="{7ED4D502-B756-4D67-893B-36E506DC8E02}" dt="2023-09-20T19:27:58.071" v="1250" actId="1076"/>
          <ac:picMkLst>
            <pc:docMk/>
            <pc:sldMk cId="0" sldId="441"/>
            <ac:picMk id="260" creationId="{00000000-0000-0000-0000-000000000000}"/>
          </ac:picMkLst>
        </pc:picChg>
        <pc:picChg chg="del mod">
          <ac:chgData name="Nathalie Forget" userId="18b423d5-3643-42b1-bc45-da1d16e4eef5" providerId="ADAL" clId="{7ED4D502-B756-4D67-893B-36E506DC8E02}" dt="2023-09-20T19:27:56.439" v="1249" actId="478"/>
          <ac:picMkLst>
            <pc:docMk/>
            <pc:sldMk cId="0" sldId="441"/>
            <ac:picMk id="261" creationId="{00000000-0000-0000-0000-000000000000}"/>
          </ac:picMkLst>
        </pc:picChg>
      </pc:sldChg>
      <pc:sldChg chg="del">
        <pc:chgData name="Nathalie Forget" userId="18b423d5-3643-42b1-bc45-da1d16e4eef5" providerId="ADAL" clId="{7ED4D502-B756-4D67-893B-36E506DC8E02}" dt="2023-09-20T19:28:51.987" v="1260" actId="2696"/>
        <pc:sldMkLst>
          <pc:docMk/>
          <pc:sldMk cId="0" sldId="442"/>
        </pc:sldMkLst>
      </pc:sldChg>
      <pc:sldChg chg="modSp mod ord">
        <pc:chgData name="Nathalie Forget" userId="18b423d5-3643-42b1-bc45-da1d16e4eef5" providerId="ADAL" clId="{7ED4D502-B756-4D67-893B-36E506DC8E02}" dt="2023-09-20T19:30:12.289" v="1269" actId="20577"/>
        <pc:sldMkLst>
          <pc:docMk/>
          <pc:sldMk cId="0" sldId="443"/>
        </pc:sldMkLst>
        <pc:spChg chg="mod">
          <ac:chgData name="Nathalie Forget" userId="18b423d5-3643-42b1-bc45-da1d16e4eef5" providerId="ADAL" clId="{7ED4D502-B756-4D67-893B-36E506DC8E02}" dt="2023-09-20T19:30:12.289" v="1269" actId="20577"/>
          <ac:spMkLst>
            <pc:docMk/>
            <pc:sldMk cId="0" sldId="443"/>
            <ac:spMk id="276" creationId="{00000000-0000-0000-0000-000000000000}"/>
          </ac:spMkLst>
        </pc:spChg>
      </pc:sldChg>
      <pc:sldChg chg="addSp delSp modSp mod">
        <pc:chgData name="Nathalie Forget" userId="18b423d5-3643-42b1-bc45-da1d16e4eef5" providerId="ADAL" clId="{7ED4D502-B756-4D67-893B-36E506DC8E02}" dt="2023-09-20T19:57:40.867" v="2206" actId="20577"/>
        <pc:sldMkLst>
          <pc:docMk/>
          <pc:sldMk cId="3856904687" sldId="444"/>
        </pc:sldMkLst>
        <pc:spChg chg="mod">
          <ac:chgData name="Nathalie Forget" userId="18b423d5-3643-42b1-bc45-da1d16e4eef5" providerId="ADAL" clId="{7ED4D502-B756-4D67-893B-36E506DC8E02}" dt="2023-09-20T19:57:40.867" v="2206" actId="20577"/>
          <ac:spMkLst>
            <pc:docMk/>
            <pc:sldMk cId="3856904687" sldId="444"/>
            <ac:spMk id="379" creationId="{00000000-0000-0000-0000-000000000000}"/>
          </ac:spMkLst>
        </pc:spChg>
        <pc:picChg chg="add del mod">
          <ac:chgData name="Nathalie Forget" userId="18b423d5-3643-42b1-bc45-da1d16e4eef5" providerId="ADAL" clId="{7ED4D502-B756-4D67-893B-36E506DC8E02}" dt="2023-09-20T19:50:41.417" v="1815"/>
          <ac:picMkLst>
            <pc:docMk/>
            <pc:sldMk cId="3856904687" sldId="444"/>
            <ac:picMk id="2" creationId="{DF069411-10F0-8123-3BDE-13D9C1D57CA2}"/>
          </ac:picMkLst>
        </pc:picChg>
      </pc:sldChg>
      <pc:sldChg chg="modSp mod">
        <pc:chgData name="Nathalie Forget" userId="18b423d5-3643-42b1-bc45-da1d16e4eef5" providerId="ADAL" clId="{7ED4D502-B756-4D67-893B-36E506DC8E02}" dt="2023-09-20T19:56:36.258" v="2113" actId="20577"/>
        <pc:sldMkLst>
          <pc:docMk/>
          <pc:sldMk cId="3858449551" sldId="445"/>
        </pc:sldMkLst>
        <pc:spChg chg="mod">
          <ac:chgData name="Nathalie Forget" userId="18b423d5-3643-42b1-bc45-da1d16e4eef5" providerId="ADAL" clId="{7ED4D502-B756-4D67-893B-36E506DC8E02}" dt="2023-09-20T19:56:36.258" v="2113" actId="20577"/>
          <ac:spMkLst>
            <pc:docMk/>
            <pc:sldMk cId="3858449551" sldId="445"/>
            <ac:spMk id="286" creationId="{00000000-0000-0000-0000-000000000000}"/>
          </ac:spMkLst>
        </pc:spChg>
        <pc:spChg chg="mod">
          <ac:chgData name="Nathalie Forget" userId="18b423d5-3643-42b1-bc45-da1d16e4eef5" providerId="ADAL" clId="{7ED4D502-B756-4D67-893B-36E506DC8E02}" dt="2023-09-05T21:23:58.524" v="96" actId="207"/>
          <ac:spMkLst>
            <pc:docMk/>
            <pc:sldMk cId="3858449551" sldId="445"/>
            <ac:spMk id="289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22T01:42:38.787" v="3160" actId="20577"/>
        <pc:sldMkLst>
          <pc:docMk/>
          <pc:sldMk cId="3296165373" sldId="446"/>
        </pc:sldMkLst>
        <pc:spChg chg="mod">
          <ac:chgData name="Nathalie Forget" userId="18b423d5-3643-42b1-bc45-da1d16e4eef5" providerId="ADAL" clId="{7ED4D502-B756-4D67-893B-36E506DC8E02}" dt="2023-09-22T01:42:38.787" v="3160" actId="20577"/>
          <ac:spMkLst>
            <pc:docMk/>
            <pc:sldMk cId="3296165373" sldId="446"/>
            <ac:spMk id="232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20T19:56:16.946" v="2112" actId="20577"/>
        <pc:sldMkLst>
          <pc:docMk/>
          <pc:sldMk cId="1184660667" sldId="447"/>
        </pc:sldMkLst>
        <pc:spChg chg="mod">
          <ac:chgData name="Nathalie Forget" userId="18b423d5-3643-42b1-bc45-da1d16e4eef5" providerId="ADAL" clId="{7ED4D502-B756-4D67-893B-36E506DC8E02}" dt="2023-09-20T19:56:16.946" v="2112" actId="20577"/>
          <ac:spMkLst>
            <pc:docMk/>
            <pc:sldMk cId="1184660667" sldId="447"/>
            <ac:spMk id="379" creationId="{00000000-0000-0000-0000-000000000000}"/>
          </ac:spMkLst>
        </pc:spChg>
      </pc:sldChg>
      <pc:sldChg chg="addSp delSp modSp mod">
        <pc:chgData name="Nathalie Forget" userId="18b423d5-3643-42b1-bc45-da1d16e4eef5" providerId="ADAL" clId="{7ED4D502-B756-4D67-893B-36E506DC8E02}" dt="2023-09-20T20:19:24.703" v="2361" actId="20577"/>
        <pc:sldMkLst>
          <pc:docMk/>
          <pc:sldMk cId="3276843279" sldId="448"/>
        </pc:sldMkLst>
        <pc:spChg chg="mod">
          <ac:chgData name="Nathalie Forget" userId="18b423d5-3643-42b1-bc45-da1d16e4eef5" providerId="ADAL" clId="{7ED4D502-B756-4D67-893B-36E506DC8E02}" dt="2023-09-15T19:23:17.304" v="443" actId="14100"/>
          <ac:spMkLst>
            <pc:docMk/>
            <pc:sldMk cId="3276843279" sldId="448"/>
            <ac:spMk id="268" creationId="{00000000-0000-0000-0000-000000000000}"/>
          </ac:spMkLst>
        </pc:spChg>
        <pc:spChg chg="mod">
          <ac:chgData name="Nathalie Forget" userId="18b423d5-3643-42b1-bc45-da1d16e4eef5" providerId="ADAL" clId="{7ED4D502-B756-4D67-893B-36E506DC8E02}" dt="2023-09-20T20:19:24.703" v="2361" actId="20577"/>
          <ac:spMkLst>
            <pc:docMk/>
            <pc:sldMk cId="3276843279" sldId="448"/>
            <ac:spMk id="270" creationId="{00000000-0000-0000-0000-000000000000}"/>
          </ac:spMkLst>
        </pc:spChg>
        <pc:picChg chg="add del mod">
          <ac:chgData name="Nathalie Forget" userId="18b423d5-3643-42b1-bc45-da1d16e4eef5" providerId="ADAL" clId="{7ED4D502-B756-4D67-893B-36E506DC8E02}" dt="2023-09-20T19:43:26.497" v="1431"/>
          <ac:picMkLst>
            <pc:docMk/>
            <pc:sldMk cId="3276843279" sldId="448"/>
            <ac:picMk id="2" creationId="{E7942B77-00C0-8371-48C0-4F8EE92AF9F3}"/>
          </ac:picMkLst>
        </pc:picChg>
      </pc:sldChg>
      <pc:sldChg chg="ord">
        <pc:chgData name="Nathalie Forget" userId="18b423d5-3643-42b1-bc45-da1d16e4eef5" providerId="ADAL" clId="{7ED4D502-B756-4D67-893B-36E506DC8E02}" dt="2023-09-20T19:44:43.494" v="1471"/>
        <pc:sldMkLst>
          <pc:docMk/>
          <pc:sldMk cId="2906996170" sldId="449"/>
        </pc:sldMkLst>
      </pc:sldChg>
      <pc:sldChg chg="del">
        <pc:chgData name="Nathalie Forget" userId="18b423d5-3643-42b1-bc45-da1d16e4eef5" providerId="ADAL" clId="{7ED4D502-B756-4D67-893B-36E506DC8E02}" dt="2023-09-20T19:44:37.044" v="1469" actId="47"/>
        <pc:sldMkLst>
          <pc:docMk/>
          <pc:sldMk cId="3484464474" sldId="450"/>
        </pc:sldMkLst>
      </pc:sldChg>
      <pc:sldChg chg="addSp modSp add del mod">
        <pc:chgData name="Nathalie Forget" userId="18b423d5-3643-42b1-bc45-da1d16e4eef5" providerId="ADAL" clId="{7ED4D502-B756-4D67-893B-36E506DC8E02}" dt="2023-09-20T18:22:45.537" v="916" actId="2696"/>
        <pc:sldMkLst>
          <pc:docMk/>
          <pc:sldMk cId="3621163420" sldId="451"/>
        </pc:sldMkLst>
        <pc:spChg chg="add mod">
          <ac:chgData name="Nathalie Forget" userId="18b423d5-3643-42b1-bc45-da1d16e4eef5" providerId="ADAL" clId="{7ED4D502-B756-4D67-893B-36E506DC8E02}" dt="2023-09-20T18:22:28.207" v="915" actId="20577"/>
          <ac:spMkLst>
            <pc:docMk/>
            <pc:sldMk cId="3621163420" sldId="451"/>
            <ac:spMk id="2" creationId="{6EBDCF5E-8D33-6C90-532F-206EC0E9D683}"/>
          </ac:spMkLst>
        </pc:spChg>
        <pc:spChg chg="mod">
          <ac:chgData name="Nathalie Forget" userId="18b423d5-3643-42b1-bc45-da1d16e4eef5" providerId="ADAL" clId="{7ED4D502-B756-4D67-893B-36E506DC8E02}" dt="2023-09-20T18:20:59.796" v="864" actId="20577"/>
          <ac:spMkLst>
            <pc:docMk/>
            <pc:sldMk cId="3621163420" sldId="451"/>
            <ac:spMk id="270" creationId="{00000000-0000-0000-0000-000000000000}"/>
          </ac:spMkLst>
        </pc:spChg>
      </pc:sldChg>
      <pc:sldChg chg="addSp delSp modSp add mod">
        <pc:chgData name="Nathalie Forget" userId="18b423d5-3643-42b1-bc45-da1d16e4eef5" providerId="ADAL" clId="{7ED4D502-B756-4D67-893B-36E506DC8E02}" dt="2023-09-20T19:57:12.450" v="2172" actId="20577"/>
        <pc:sldMkLst>
          <pc:docMk/>
          <pc:sldMk cId="1337403937" sldId="453"/>
        </pc:sldMkLst>
        <pc:spChg chg="add mod">
          <ac:chgData name="Nathalie Forget" userId="18b423d5-3643-42b1-bc45-da1d16e4eef5" providerId="ADAL" clId="{7ED4D502-B756-4D67-893B-36E506DC8E02}" dt="2023-09-20T18:24:31.047" v="971" actId="20577"/>
          <ac:spMkLst>
            <pc:docMk/>
            <pc:sldMk cId="1337403937" sldId="453"/>
            <ac:spMk id="2" creationId="{D2A7CD65-4C66-0513-AEDA-A516412AB51F}"/>
          </ac:spMkLst>
        </pc:spChg>
        <pc:spChg chg="add del mod">
          <ac:chgData name="Nathalie Forget" userId="18b423d5-3643-42b1-bc45-da1d16e4eef5" providerId="ADAL" clId="{7ED4D502-B756-4D67-893B-36E506DC8E02}" dt="2023-09-20T18:24:56.433" v="976"/>
          <ac:spMkLst>
            <pc:docMk/>
            <pc:sldMk cId="1337403937" sldId="453"/>
            <ac:spMk id="5" creationId="{4FABFA62-D51A-CC3F-FDE0-C5881D01FCB1}"/>
          </ac:spMkLst>
        </pc:spChg>
        <pc:spChg chg="add mod">
          <ac:chgData name="Nathalie Forget" userId="18b423d5-3643-42b1-bc45-da1d16e4eef5" providerId="ADAL" clId="{7ED4D502-B756-4D67-893B-36E506DC8E02}" dt="2023-09-20T19:57:12.450" v="2172" actId="20577"/>
          <ac:spMkLst>
            <pc:docMk/>
            <pc:sldMk cId="1337403937" sldId="453"/>
            <ac:spMk id="6" creationId="{3B0AE6F4-9CCD-2995-BB3A-AC82AE9A11E8}"/>
          </ac:spMkLst>
        </pc:spChg>
        <pc:spChg chg="mod">
          <ac:chgData name="Nathalie Forget" userId="18b423d5-3643-42b1-bc45-da1d16e4eef5" providerId="ADAL" clId="{7ED4D502-B756-4D67-893B-36E506DC8E02}" dt="2023-09-20T18:23:07.592" v="922" actId="1076"/>
          <ac:spMkLst>
            <pc:docMk/>
            <pc:sldMk cId="1337403937" sldId="453"/>
            <ac:spMk id="283" creationId="{00000000-0000-0000-0000-000000000000}"/>
          </ac:spMkLst>
        </pc:spChg>
        <pc:spChg chg="mod">
          <ac:chgData name="Nathalie Forget" userId="18b423d5-3643-42b1-bc45-da1d16e4eef5" providerId="ADAL" clId="{7ED4D502-B756-4D67-893B-36E506DC8E02}" dt="2023-09-20T18:23:11.449" v="923" actId="20577"/>
          <ac:spMkLst>
            <pc:docMk/>
            <pc:sldMk cId="1337403937" sldId="453"/>
            <ac:spMk id="286" creationId="{00000000-0000-0000-0000-000000000000}"/>
          </ac:spMkLst>
        </pc:spChg>
        <pc:spChg chg="del mod">
          <ac:chgData name="Nathalie Forget" userId="18b423d5-3643-42b1-bc45-da1d16e4eef5" providerId="ADAL" clId="{7ED4D502-B756-4D67-893B-36E506DC8E02}" dt="2023-09-20T18:23:03.638" v="920" actId="478"/>
          <ac:spMkLst>
            <pc:docMk/>
            <pc:sldMk cId="1337403937" sldId="453"/>
            <ac:spMk id="289" creationId="{00000000-0000-0000-0000-000000000000}"/>
          </ac:spMkLst>
        </pc:spChg>
        <pc:picChg chg="del">
          <ac:chgData name="Nathalie Forget" userId="18b423d5-3643-42b1-bc45-da1d16e4eef5" providerId="ADAL" clId="{7ED4D502-B756-4D67-893B-36E506DC8E02}" dt="2023-09-20T18:23:31.238" v="924" actId="478"/>
          <ac:picMkLst>
            <pc:docMk/>
            <pc:sldMk cId="1337403937" sldId="453"/>
            <ac:picMk id="3" creationId="{C2E608EE-025E-6822-B5B4-BE1408E509F2}"/>
          </ac:picMkLst>
        </pc:picChg>
        <pc:picChg chg="mod">
          <ac:chgData name="Nathalie Forget" userId="18b423d5-3643-42b1-bc45-da1d16e4eef5" providerId="ADAL" clId="{7ED4D502-B756-4D67-893B-36E506DC8E02}" dt="2023-09-20T18:24:33.804" v="972" actId="1076"/>
          <ac:picMkLst>
            <pc:docMk/>
            <pc:sldMk cId="1337403937" sldId="453"/>
            <ac:picMk id="4" creationId="{73A9DA32-33EA-92F2-BC0C-34E414693618}"/>
          </ac:picMkLst>
        </pc:picChg>
        <pc:picChg chg="del">
          <ac:chgData name="Nathalie Forget" userId="18b423d5-3643-42b1-bc45-da1d16e4eef5" providerId="ADAL" clId="{7ED4D502-B756-4D67-893B-36E506DC8E02}" dt="2023-09-20T18:22:59.233" v="918" actId="478"/>
          <ac:picMkLst>
            <pc:docMk/>
            <pc:sldMk cId="1337403937" sldId="453"/>
            <ac:picMk id="8" creationId="{A07486FD-261D-11FD-DDFD-A3BC5EB7452A}"/>
          </ac:picMkLst>
        </pc:picChg>
      </pc:sldChg>
      <pc:sldChg chg="addSp delSp modSp add mod">
        <pc:chgData name="Nathalie Forget" userId="18b423d5-3643-42b1-bc45-da1d16e4eef5" providerId="ADAL" clId="{7ED4D502-B756-4D67-893B-36E506DC8E02}" dt="2023-09-20T19:59:04.525" v="2284" actId="20577"/>
        <pc:sldMkLst>
          <pc:docMk/>
          <pc:sldMk cId="2215968021" sldId="454"/>
        </pc:sldMkLst>
        <pc:spChg chg="add del mod">
          <ac:chgData name="Nathalie Forget" userId="18b423d5-3643-42b1-bc45-da1d16e4eef5" providerId="ADAL" clId="{7ED4D502-B756-4D67-893B-36E506DC8E02}" dt="2023-09-20T18:25:05.457" v="979"/>
          <ac:spMkLst>
            <pc:docMk/>
            <pc:sldMk cId="2215968021" sldId="454"/>
            <ac:spMk id="3" creationId="{6AF10E2F-EEC0-E5C9-6662-98FB2DDF75FB}"/>
          </ac:spMkLst>
        </pc:spChg>
        <pc:spChg chg="add mod">
          <ac:chgData name="Nathalie Forget" userId="18b423d5-3643-42b1-bc45-da1d16e4eef5" providerId="ADAL" clId="{7ED4D502-B756-4D67-893B-36E506DC8E02}" dt="2023-09-20T19:59:04.525" v="2284" actId="20577"/>
          <ac:spMkLst>
            <pc:docMk/>
            <pc:sldMk cId="2215968021" sldId="454"/>
            <ac:spMk id="5" creationId="{A8E92A92-7FA1-8879-4D2D-9B55C0CBCED6}"/>
          </ac:spMkLst>
        </pc:spChg>
        <pc:picChg chg="del">
          <ac:chgData name="Nathalie Forget" userId="18b423d5-3643-42b1-bc45-da1d16e4eef5" providerId="ADAL" clId="{7ED4D502-B756-4D67-893B-36E506DC8E02}" dt="2023-09-20T18:25:09.466" v="980" actId="478"/>
          <ac:picMkLst>
            <pc:docMk/>
            <pc:sldMk cId="2215968021" sldId="454"/>
            <ac:picMk id="4" creationId="{73A9DA32-33EA-92F2-BC0C-34E414693618}"/>
          </ac:picMkLst>
        </pc:picChg>
      </pc:sldChg>
      <pc:sldChg chg="modSp add mod">
        <pc:chgData name="Nathalie Forget" userId="18b423d5-3643-42b1-bc45-da1d16e4eef5" providerId="ADAL" clId="{7ED4D502-B756-4D67-893B-36E506DC8E02}" dt="2023-09-20T18:27:30.289" v="1203" actId="20577"/>
        <pc:sldMkLst>
          <pc:docMk/>
          <pc:sldMk cId="696538708" sldId="455"/>
        </pc:sldMkLst>
        <pc:spChg chg="mod">
          <ac:chgData name="Nathalie Forget" userId="18b423d5-3643-42b1-bc45-da1d16e4eef5" providerId="ADAL" clId="{7ED4D502-B756-4D67-893B-36E506DC8E02}" dt="2023-09-20T18:27:30.289" v="1203" actId="20577"/>
          <ac:spMkLst>
            <pc:docMk/>
            <pc:sldMk cId="696538708" sldId="455"/>
            <ac:spMk id="5" creationId="{A8E92A92-7FA1-8879-4D2D-9B55C0CBCED6}"/>
          </ac:spMkLst>
        </pc:spChg>
      </pc:sldChg>
      <pc:sldChg chg="addSp delSp modSp add mod ord">
        <pc:chgData name="Nathalie Forget" userId="18b423d5-3643-42b1-bc45-da1d16e4eef5" providerId="ADAL" clId="{7ED4D502-B756-4D67-893B-36E506DC8E02}" dt="2023-09-21T23:03:56.734" v="3100" actId="1076"/>
        <pc:sldMkLst>
          <pc:docMk/>
          <pc:sldMk cId="2108243563" sldId="457"/>
        </pc:sldMkLst>
        <pc:spChg chg="add del mod">
          <ac:chgData name="Nathalie Forget" userId="18b423d5-3643-42b1-bc45-da1d16e4eef5" providerId="ADAL" clId="{7ED4D502-B756-4D67-893B-36E506DC8E02}" dt="2023-09-21T17:49:53.147" v="2755"/>
          <ac:spMkLst>
            <pc:docMk/>
            <pc:sldMk cId="2108243563" sldId="457"/>
            <ac:spMk id="2" creationId="{B7106F4F-3C41-841E-D646-77BEA8CBAE7F}"/>
          </ac:spMkLst>
        </pc:spChg>
        <pc:spChg chg="add del mod">
          <ac:chgData name="Nathalie Forget" userId="18b423d5-3643-42b1-bc45-da1d16e4eef5" providerId="ADAL" clId="{7ED4D502-B756-4D67-893B-36E506DC8E02}" dt="2023-09-21T17:46:29.036" v="2453" actId="767"/>
          <ac:spMkLst>
            <pc:docMk/>
            <pc:sldMk cId="2108243563" sldId="457"/>
            <ac:spMk id="3" creationId="{A5A60FC4-B469-2602-222A-1E435A2EC90F}"/>
          </ac:spMkLst>
        </pc:spChg>
        <pc:spChg chg="add mod">
          <ac:chgData name="Nathalie Forget" userId="18b423d5-3643-42b1-bc45-da1d16e4eef5" providerId="ADAL" clId="{7ED4D502-B756-4D67-893B-36E506DC8E02}" dt="2023-09-21T23:03:56.734" v="3100" actId="1076"/>
          <ac:spMkLst>
            <pc:docMk/>
            <pc:sldMk cId="2108243563" sldId="457"/>
            <ac:spMk id="4" creationId="{6EEB95C2-B95A-C53C-7882-5F5B787092D4}"/>
          </ac:spMkLst>
        </pc:spChg>
        <pc:spChg chg="mod">
          <ac:chgData name="Nathalie Forget" userId="18b423d5-3643-42b1-bc45-da1d16e4eef5" providerId="ADAL" clId="{7ED4D502-B756-4D67-893B-36E506DC8E02}" dt="2023-09-21T23:03:52.649" v="3099" actId="1076"/>
          <ac:spMkLst>
            <pc:docMk/>
            <pc:sldMk cId="2108243563" sldId="457"/>
            <ac:spMk id="261" creationId="{00000000-0000-0000-0000-000000000000}"/>
          </ac:spMkLst>
        </pc:spChg>
        <pc:spChg chg="mod">
          <ac:chgData name="Nathalie Forget" userId="18b423d5-3643-42b1-bc45-da1d16e4eef5" providerId="ADAL" clId="{7ED4D502-B756-4D67-893B-36E506DC8E02}" dt="2023-09-21T17:49:48.183" v="2752" actId="20577"/>
          <ac:spMkLst>
            <pc:docMk/>
            <pc:sldMk cId="2108243563" sldId="457"/>
            <ac:spMk id="262" creationId="{00000000-0000-0000-0000-000000000000}"/>
          </ac:spMkLst>
        </pc:spChg>
      </pc:sldChg>
      <pc:sldMasterChg chg="delSldLayout">
        <pc:chgData name="Nathalie Forget" userId="18b423d5-3643-42b1-bc45-da1d16e4eef5" providerId="ADAL" clId="{7ED4D502-B756-4D67-893B-36E506DC8E02}" dt="2023-09-20T19:27:20.215" v="1245" actId="2696"/>
        <pc:sldMasterMkLst>
          <pc:docMk/>
          <pc:sldMasterMk cId="0" sldId="2147483648"/>
        </pc:sldMasterMkLst>
        <pc:sldLayoutChg chg="del">
          <pc:chgData name="Nathalie Forget" userId="18b423d5-3643-42b1-bc45-da1d16e4eef5" providerId="ADAL" clId="{7ED4D502-B756-4D67-893B-36E506DC8E02}" dt="2023-09-20T19:27:20.215" v="1245" actId="2696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</pc:chgInfo>
</file>

<file path=ppt/comments/modernComment_11A_A550CDA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4889405-1711-4F7F-8FD0-7864239ABB78}" authorId="{F8E06867-3211-428C-7AA3-699EF53559F9}" created="2024-03-14T05:36:21.300">
    <pc:sldMkLst xmlns:pc="http://schemas.microsoft.com/office/powerpoint/2013/main/command">
      <pc:docMk/>
      <pc:sldMk cId="2773536165" sldId="282"/>
    </pc:sldMkLst>
    <p188:txBody>
      <a:bodyPr/>
      <a:lstStyle/>
      <a:p>
        <a:r>
          <a:rPr lang="fr-CA"/>
          <a:t>[@Marketing] c'est possible de verifier si déjà traduit en EN et de le faire sinon. Attention a changer Québecois pour Canadian. Ensuite laisse moi savoir quand c'est fini et l'envoyer a Kiku svp</a:t>
        </a:r>
      </a:p>
    </p188:txBody>
  </p188:cm>
</p188:cmLst>
</file>

<file path=ppt/comments/modernComment_1C0_C350A90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1587E27-F3B2-4DA4-8E32-9C16E3802002}" authorId="{F8E06867-3211-428C-7AA3-699EF53559F9}" created="2024-03-15T16:52:14.947" startDate="2024-03-15T16:52:14.947" dueDate="2024-03-15T16:52:14.947" assignedTo="{53828A75-B63E-6DC0-8853-C469818A0DF3}" title="@Marketing Ici j'ai modifié quelques trucs svp mettre a jour ds le portail merci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276843279" sldId="448"/>
      <ac:spMk id="270" creationId="{00000000-0000-0000-0000-000000000000}"/>
    </ac:deMkLst>
    <p188:txBody>
      <a:bodyPr/>
      <a:lstStyle/>
      <a:p>
        <a:r>
          <a:rPr lang="fr-CA"/>
          <a:t>[@Marketing] Ici j'ai modifié quelques trucs svp mettre a jour ds le portail merci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4-03-15T16:52:14.947" id="{2EF91E99-703A-4A8B-B6A9-354E58D6AAB0}">
              <p228:atrbtn authorId="{F8E06867-3211-428C-7AA3-699EF53559F9}"/>
              <p228:anchr>
                <p228:comment id="{F1587E27-F3B2-4DA4-8E32-9C16E3802002}"/>
              </p228:anchr>
              <p228:add/>
            </p228:event>
            <p228:event time="2024-03-15T16:52:14.947" id="{CF0340D2-5E06-43AF-9D46-9CE246282235}">
              <p228:atrbtn authorId="{F8E06867-3211-428C-7AA3-699EF53559F9}"/>
              <p228:anchr>
                <p228:comment id="{F1587E27-F3B2-4DA4-8E32-9C16E3802002}"/>
              </p228:anchr>
              <p228:asgn authorId="{53828A75-B63E-6DC0-8853-C469818A0DF3}"/>
            </p228:event>
            <p228:event time="2024-03-15T16:52:14.947" id="{CE8C6D8B-865D-44BE-A463-7E34054AC78F}">
              <p228:atrbtn authorId="{F8E06867-3211-428C-7AA3-699EF53559F9}"/>
              <p228:anchr>
                <p228:comment id="{F1587E27-F3B2-4DA4-8E32-9C16E3802002}"/>
              </p228:anchr>
              <p228:title val="@Marketing Ici j'ai modifié quelques trucs svp mettre a jour ds le portail merci"/>
            </p228:event>
            <p228:event time="2024-03-15T16:52:14.947" id="{06DA2397-FD5E-4DB6-9080-740DBB455822}">
              <p228:atrbtn authorId="{F8E06867-3211-428C-7AA3-699EF53559F9}"/>
              <p228:anchr>
                <p228:comment id="{F1587E27-F3B2-4DA4-8E32-9C16E3802002}"/>
              </p228:anchr>
              <p228:date stDt="2024-03-15T16:52:14.947" endDt="2024-03-15T16:52:14.947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vincia.ca/vip?fbclid=IwAR3KCH7EZPj5bJKObzWdue7sD-pMAeJH-VH_0eL8fOpJy3TUxPBQL7P8EC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199094b5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7199094b5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Pensez a des VIP corps aussi!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(bach d’eau)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Soin pieds avec la gamme Dolce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soins mollets en même temps avec la gamme Silweta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Expliquer le protocole et montrer des photos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c’est drôle pis les femmes voient vraiment l’impact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Charger le prix du soin 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199094b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7199094b5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>
                <a:solidFill>
                  <a:srgbClr val="FFFFFF"/>
                </a:solidFill>
              </a:rPr>
              <a:t>195$ dépôt pour réserver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>
                <a:solidFill>
                  <a:srgbClr val="FFFFFF"/>
                </a:solidFill>
              </a:rPr>
              <a:t>Booker des vrais Soins Bios 1 à 1  avec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>
                <a:solidFill>
                  <a:srgbClr val="FFFFFF"/>
                </a:solidFill>
              </a:rPr>
              <a:t>Vous pouvez mettre 2 personnes dans la même salle.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>
                <a:solidFill>
                  <a:srgbClr val="FFFFFF"/>
                </a:solidFill>
              </a:rPr>
              <a:t>Ajouter pour la VIP seulement (1 exfoliant mains et finir avec crème) ou ( ajouter le masque </a:t>
            </a:r>
            <a:r>
              <a:rPr lang="fr-CA" sz="1100" err="1">
                <a:solidFill>
                  <a:srgbClr val="FFFFFF"/>
                </a:solidFill>
              </a:rPr>
              <a:t>ProBio</a:t>
            </a:r>
            <a:r>
              <a:rPr lang="fr-CA" sz="1100">
                <a:solidFill>
                  <a:srgbClr val="FFFFFF"/>
                </a:solidFill>
              </a:rPr>
              <a:t>. ) d’une valeur de 50$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>
                <a:solidFill>
                  <a:srgbClr val="FFFFFF"/>
                </a:solidFill>
              </a:rPr>
              <a:t>Le client vit le Soin et est à même de booker une cure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>
                <a:solidFill>
                  <a:srgbClr val="FFFFFF"/>
                </a:solidFill>
              </a:rPr>
              <a:t>* Prévoir de faire les consultations avant*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199094b5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7199094b5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>
                <a:solidFill>
                  <a:srgbClr val="000000"/>
                </a:solidFill>
              </a:rPr>
              <a:t> </a:t>
            </a:r>
            <a:r>
              <a:rPr lang="fr-CA" sz="1100">
                <a:solidFill>
                  <a:srgbClr val="FFFFFF"/>
                </a:solidFill>
              </a:rPr>
              <a:t>150$ dépôt pour réserver </a:t>
            </a:r>
          </a:p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>
                <a:solidFill>
                  <a:srgbClr val="FFFFFF"/>
                </a:solidFill>
              </a:rPr>
              <a:t>Soirée découverte comme les VIP en ligne mais en personne</a:t>
            </a:r>
          </a:p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>
                <a:solidFill>
                  <a:srgbClr val="FFFFFF"/>
                </a:solidFill>
              </a:rPr>
              <a:t>Aider les clients a bien appliquer les produits</a:t>
            </a:r>
          </a:p>
          <a:p>
            <a:pPr marL="1460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lang="fr-CA" sz="1100">
                <a:solidFill>
                  <a:srgbClr val="FFFFFF"/>
                </a:solidFill>
              </a:rPr>
              <a:t>Ajouter pour la VIP seulement (1 exfoliant mains et finir avec crème) ou ( ajouter le masque </a:t>
            </a:r>
            <a:r>
              <a:rPr lang="fr-CA" sz="1100" err="1">
                <a:solidFill>
                  <a:srgbClr val="FFFFFF"/>
                </a:solidFill>
              </a:rPr>
              <a:t>ProBio</a:t>
            </a:r>
            <a:r>
              <a:rPr lang="fr-CA" sz="1100">
                <a:solidFill>
                  <a:srgbClr val="FFFFFF"/>
                </a:solidFill>
              </a:rPr>
              <a:t>. ) d’une valeur de 50$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>
                <a:solidFill>
                  <a:srgbClr val="FFFFFF"/>
                </a:solidFill>
              </a:rPr>
              <a:t>Le client vit le Soin et est à même de booker une cure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>
                <a:solidFill>
                  <a:srgbClr val="FFFFFF"/>
                </a:solidFill>
              </a:rPr>
              <a:t>* Prévoir de faire les consultations avant*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553158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ef1368a7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7ef1368a7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171810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73" name="Google Shape;27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ef1368a7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7ef1368a7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56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400" b="0" i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Salut Josée! je me permet de t'inviter! Enfin, c'est le moment idéal de faire le fameux Soin Biocompatible®. Au menu: Conférence sur les méthodes de lifting naturelles, prix de présence, cadeaux et témoignages. 15 septembre 19h par zoom 2 étapes simples 1- Te procurer le nécessaire pour faire le soin avec nous 450-304-2446 ou me laisser savoir en répondant ici 2- Réserver ta place en ligne pour recevoir le courriel du lien </a:t>
            </a:r>
            <a:r>
              <a:rPr lang="fr-CA" sz="1400" b="0" i="0" u="sng">
                <a:solidFill>
                  <a:srgbClr val="FFFFFF"/>
                </a:solidFill>
                <a:effectLst/>
                <a:latin typeface="inherit"/>
                <a:hlinkClick r:id="rId3"/>
              </a:rPr>
              <a:t>https://www.davincia.ca/vip</a:t>
            </a:r>
            <a:r>
              <a:rPr lang="fr-CA" sz="1400" b="0" i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Multiplie le plaisir et invite des amis !</a:t>
            </a:r>
            <a:endParaRPr lang="fr-CA"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71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41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ef1368a7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>
                <a:solidFill>
                  <a:srgbClr val="FF0000"/>
                </a:solidFill>
                <a:latin typeface="+mn-lt"/>
              </a:rPr>
              <a:t>Lien </a:t>
            </a:r>
            <a:r>
              <a:rPr lang="fr-CA" err="1">
                <a:solidFill>
                  <a:srgbClr val="FF0000"/>
                </a:solidFill>
                <a:latin typeface="+mn-lt"/>
              </a:rPr>
              <a:t>Canva</a:t>
            </a:r>
            <a:r>
              <a:rPr lang="fr-CA">
                <a:solidFill>
                  <a:srgbClr val="FF0000"/>
                </a:solidFill>
                <a:latin typeface="+mn-lt"/>
              </a:rPr>
              <a:t> pour visuel de story VIP : (Créer une copier du document AVANT de modifier. NE PAS MODIFIER L’ORIGINALE)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>
              <a:solidFill>
                <a:srgbClr val="FF0000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>
                <a:solidFill>
                  <a:srgbClr val="FF0000"/>
                </a:solidFill>
                <a:latin typeface="+mn-lt"/>
              </a:rPr>
              <a:t>https://www.canva.com/design/DAFtIW44kDM/dxlNeFZqD4lRU1Dlz74ftw/edit?utm_content=DAFtIW44kDM&amp;utm_campaign=designshare&amp;utm_medium=link2&amp;utm_source=sharebutton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81" name="Google Shape;281;g7ef1368a7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ef1368a7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81" name="Google Shape;281;g7ef1368a7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4423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ef1368a7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81" name="Google Shape;281;g7ef1368a7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6223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ef1368a76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13" name="Google Shape;313;g7ef1368a76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ef1368a7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7ef1368a7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ef1368a7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>
              <a:solidFill>
                <a:schemeClr val="dk1"/>
              </a:solidFill>
            </a:endParaRPr>
          </a:p>
        </p:txBody>
      </p:sp>
      <p:sp>
        <p:nvSpPr>
          <p:cNvPr id="352" name="Google Shape;352;g7ef1368a7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ef1368a7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>
              <a:solidFill>
                <a:schemeClr val="dk1"/>
              </a:solidFill>
            </a:endParaRPr>
          </a:p>
        </p:txBody>
      </p:sp>
      <p:sp>
        <p:nvSpPr>
          <p:cNvPr id="352" name="Google Shape;352;g7ef1368a7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3909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ef1368a76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8" name="Google Shape;368;g7ef1368a76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1448ea08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71448ea08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1448ea08f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71448ea08f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ef1368a7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7ef1368a7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>
                <a:solidFill>
                  <a:schemeClr val="dk1"/>
                </a:solidFill>
              </a:rPr>
              <a:t>10+10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>
                <a:solidFill>
                  <a:schemeClr val="dk1"/>
                </a:solidFill>
              </a:rPr>
              <a:t>30k</a:t>
            </a: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0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ef1368a7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7ef1368a7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27823e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827823e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ef1368a7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7ef1368a7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pas de frais  30-100pers.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Plus glamour, bulles et bouchées, tres introductif, on fera une petite allocution et jouer un vidéo ou présenter des photos avant/apres tout au long de la soirée, faire découvrir odeurs et textures, booker des consultations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/>
              <a:t>P</a:t>
            </a:r>
            <a:r>
              <a:rPr lang="fr"/>
              <a:t>révoir des stations de démonstrations par collection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Ca fait jaser et ca développe les relations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6 a 9pm /cadeau présence (commandites)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dans ou a l’extérieure de votre clinique, vous pouvez faire ca chez un allié!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7199094b5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7199094b5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$$$$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Soirée corporative (récompense, semaine de l'assistant, de la secrétaire etc.)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Bachelorette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Remise des diplômes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Charger le prix!!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Les filles aiment se rencontrer et apprendre en même temps.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Ça parle, c'est original !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Vous vous démarquer 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8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5" name="Google Shape;75;p8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8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8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2" name="Google Shape;112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" name="Google Shape;121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SECTION_HEADER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5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1" name="Google Shape;141;p5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5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3" name="Google Shape;143;p5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6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55" name="Google Shape;155;p6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6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3" name="Google Shape;163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6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8" name="Google Shape;28;p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7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En-tête de sec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3" name="Google Shape;53;p8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5" name="Google Shape;55;p8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7" name="Google Shape;67;p8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8" name="Google Shape;68;p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7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eorgia"/>
              <a:buNone/>
              <a:defRPr sz="33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C0_C350A90F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youtu.be/Pta3cH9FXgQ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A_A550CDA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FtIW44kDM/dxlNeFZqD4lRU1Dlz74ftw/edit?utm_content=DAFtIW44kDM&amp;utm_campaign=designshare&amp;utm_medium=link2&amp;utm_source=sharebutto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canva.com/design/DAFvGSp3t80/pzKjnD7EuFLX95btfQdT1w/edit?utm_content=DAFvGSp3t80&amp;utm_campaign=designshare&amp;utm_medium=link2&amp;utm_source=sharebutton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2525" y="1762125"/>
            <a:ext cx="6829425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13"/>
            <a:ext cx="9144000" cy="513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7199094b5f_0_47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VISAGE 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CORPS</a:t>
            </a: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SOLAIRE </a:t>
            </a:r>
            <a:endParaRPr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300" name="Google Shape;300;g7199094b5f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9775" y="346251"/>
            <a:ext cx="3826701" cy="255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7199094b5f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2747" y="2175851"/>
            <a:ext cx="3895828" cy="2601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199094b5f_0_23"/>
          <p:cNvSpPr/>
          <p:nvPr/>
        </p:nvSpPr>
        <p:spPr>
          <a:xfrm>
            <a:off x="-3600" y="0"/>
            <a:ext cx="37881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7199094b5f_0_23"/>
          <p:cNvSpPr txBox="1"/>
          <p:nvPr/>
        </p:nvSpPr>
        <p:spPr>
          <a:xfrm>
            <a:off x="0" y="858125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*JOURNÉE DE SOINS </a:t>
            </a:r>
            <a:endParaRPr sz="3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g7199094b5f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525" y="402450"/>
            <a:ext cx="4355694" cy="290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7199094b5f_0_23"/>
          <p:cNvPicPr preferRelativeResize="0"/>
          <p:nvPr/>
        </p:nvPicPr>
        <p:blipFill rotWithShape="1">
          <a:blip r:embed="rId4">
            <a:alphaModFix/>
          </a:blip>
          <a:srcRect l="31623"/>
          <a:stretch/>
        </p:blipFill>
        <p:spPr>
          <a:xfrm>
            <a:off x="5531874" y="2114050"/>
            <a:ext cx="3369519" cy="277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199094b5f_0_13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*SOINS COLLECTIFS</a:t>
            </a:r>
          </a:p>
          <a:p>
            <a:pPr algn="r">
              <a:buClr>
                <a:srgbClr val="000000"/>
              </a:buClr>
              <a:buSzPts val="3000"/>
            </a:pPr>
            <a:endParaRPr lang="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  <a:sym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endParaRPr lang="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  <a:sym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 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77" name="Google Shape;277;g7199094b5f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154" y="189554"/>
            <a:ext cx="2724250" cy="409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7199094b5f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7829" y="1112651"/>
            <a:ext cx="2724250" cy="381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nourriture, intérieur, Snack, repas&#10;&#10;Description générée automatiquement">
            <a:extLst>
              <a:ext uri="{FF2B5EF4-FFF2-40B4-BE49-F238E27FC236}">
                <a16:creationId xmlns:a16="http://schemas.microsoft.com/office/drawing/2014/main" id="{0CEEC0DE-5704-63E9-2810-6BE797268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607" y="2218822"/>
            <a:ext cx="1913104" cy="2866074"/>
          </a:xfrm>
          <a:prstGeom prst="rect">
            <a:avLst/>
          </a:prstGeom>
        </p:spPr>
      </p:pic>
      <p:pic>
        <p:nvPicPr>
          <p:cNvPr id="11" name="Image 10" descr="Une image contenant intérieur, mur, meubles, nappe de table&#10;&#10;Description générée automatiquement">
            <a:extLst>
              <a:ext uri="{FF2B5EF4-FFF2-40B4-BE49-F238E27FC236}">
                <a16:creationId xmlns:a16="http://schemas.microsoft.com/office/drawing/2014/main" id="{F977007A-006F-A0F1-0D53-C6735FB95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48" y="2924678"/>
            <a:ext cx="3901300" cy="2160218"/>
          </a:xfrm>
          <a:prstGeom prst="rect">
            <a:avLst/>
          </a:prstGeom>
        </p:spPr>
      </p:pic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QUOI ?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Image 4" descr="Une image contenant personne, habits, table, Accessoire de mode&#10;&#10;Description générée automatiquement">
            <a:extLst>
              <a:ext uri="{FF2B5EF4-FFF2-40B4-BE49-F238E27FC236}">
                <a16:creationId xmlns:a16="http://schemas.microsoft.com/office/drawing/2014/main" id="{D057DEFE-8C7F-9007-9D55-D07F0A22E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31" y="365759"/>
            <a:ext cx="4167735" cy="2781963"/>
          </a:xfrm>
          <a:prstGeom prst="rect">
            <a:avLst/>
          </a:prstGeom>
        </p:spPr>
      </p:pic>
      <p:pic>
        <p:nvPicPr>
          <p:cNvPr id="9" name="Image 8" descr="Une image contenant intérieur, personne, vase, Pièce maîtresse&#10;&#10;Description générée automatiquement">
            <a:extLst>
              <a:ext uri="{FF2B5EF4-FFF2-40B4-BE49-F238E27FC236}">
                <a16:creationId xmlns:a16="http://schemas.microsoft.com/office/drawing/2014/main" id="{5968EA18-12DE-C280-3BF1-219FBE56C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5210" y="365759"/>
            <a:ext cx="4118310" cy="2781963"/>
          </a:xfrm>
          <a:prstGeom prst="rect">
            <a:avLst/>
          </a:prstGeom>
        </p:spPr>
      </p:pic>
      <p:pic>
        <p:nvPicPr>
          <p:cNvPr id="15" name="Image 14" descr="Une image contenant seau, intérieur, bouteille, conteneur&#10;&#10;Description générée automatiquement">
            <a:extLst>
              <a:ext uri="{FF2B5EF4-FFF2-40B4-BE49-F238E27FC236}">
                <a16:creationId xmlns:a16="http://schemas.microsoft.com/office/drawing/2014/main" id="{E766DCC9-0DAB-D877-645D-6BAED12E2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5196" y="3147722"/>
            <a:ext cx="1303490" cy="195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7ef1368a76_0_1"/>
          <p:cNvPicPr preferRelativeResize="0"/>
          <p:nvPr/>
        </p:nvPicPr>
        <p:blipFill rotWithShape="1">
          <a:blip r:embed="rId3">
            <a:alphaModFix/>
          </a:blip>
          <a:srcRect t="7256" b="8553"/>
          <a:stretch/>
        </p:blipFill>
        <p:spPr>
          <a:xfrm>
            <a:off x="0" y="0"/>
            <a:ext cx="9144000" cy="5132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7ef1368a76_0_1"/>
          <p:cNvSpPr txBox="1">
            <a:spLocks noGrp="1"/>
          </p:cNvSpPr>
          <p:nvPr>
            <p:ph type="title"/>
          </p:nvPr>
        </p:nvSpPr>
        <p:spPr>
          <a:xfrm>
            <a:off x="2550750" y="893450"/>
            <a:ext cx="55812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QUAND ?</a:t>
            </a:r>
            <a:endParaRPr sz="4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g7ef1368a76_0_1"/>
          <p:cNvSpPr txBox="1"/>
          <p:nvPr/>
        </p:nvSpPr>
        <p:spPr>
          <a:xfrm>
            <a:off x="3640948" y="1981100"/>
            <a:ext cx="4947600" cy="15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Planifier en faire 4 par année 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Sept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Nov (before the black </a:t>
            </a:r>
            <a:r>
              <a:rPr lang="fr-CA" sz="1300" dirty="0">
                <a:solidFill>
                  <a:schemeClr val="dk1"/>
                </a:solidFill>
              </a:rPr>
              <a:t>F</a:t>
            </a:r>
            <a:r>
              <a:rPr lang="fr" sz="1300">
                <a:solidFill>
                  <a:schemeClr val="dk1"/>
                </a:solidFill>
              </a:rPr>
              <a:t>riday)  </a:t>
            </a:r>
            <a:endParaRPr lang="fr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Fév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Mai</a:t>
            </a:r>
            <a:endParaRPr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000" y="980300"/>
            <a:ext cx="5004999" cy="33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6"/>
          <p:cNvSpPr/>
          <p:nvPr/>
        </p:nvSpPr>
        <p:spPr>
          <a:xfrm>
            <a:off x="386900" y="361725"/>
            <a:ext cx="1912500" cy="167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QUI ?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36"/>
          <p:cNvSpPr txBox="1"/>
          <p:nvPr/>
        </p:nvSpPr>
        <p:spPr>
          <a:xfrm>
            <a:off x="103850" y="1126600"/>
            <a:ext cx="4042200" cy="2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Des clients haut de gamme, soyez clair !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Les propriétaires des commerces voisins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fr"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/>
          <p:nvPr/>
        </p:nvSpPr>
        <p:spPr>
          <a:xfrm>
            <a:off x="386901" y="361725"/>
            <a:ext cx="2356300" cy="140473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QUOI ?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36"/>
          <p:cNvSpPr txBox="1"/>
          <p:nvPr/>
        </p:nvSpPr>
        <p:spPr>
          <a:xfrm>
            <a:off x="252815" y="2133500"/>
            <a:ext cx="8638369" cy="2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Soin</a:t>
            </a:r>
            <a:r>
              <a:rPr lang="en-CA" sz="1300" dirty="0">
                <a:solidFill>
                  <a:schemeClr val="dk1"/>
                </a:solidFill>
              </a:rPr>
              <a:t>: aux 2 </a:t>
            </a:r>
            <a:r>
              <a:rPr lang="en-CA" sz="1300" dirty="0" err="1">
                <a:solidFill>
                  <a:schemeClr val="dk1"/>
                </a:solidFill>
              </a:rPr>
              <a:t>heures</a:t>
            </a:r>
            <a:r>
              <a:rPr lang="en-CA" sz="1300" dirty="0">
                <a:solidFill>
                  <a:schemeClr val="dk1"/>
                </a:solidFill>
              </a:rPr>
              <a:t> xxx$ </a:t>
            </a:r>
            <a:r>
              <a:rPr lang="en-CA" sz="1300" b="1" dirty="0" err="1">
                <a:solidFill>
                  <a:schemeClr val="dk1"/>
                </a:solidFill>
              </a:rPr>
              <a:t>ou</a:t>
            </a:r>
            <a:r>
              <a:rPr lang="en-CA" sz="1300" dirty="0">
                <a:solidFill>
                  <a:schemeClr val="dk1"/>
                </a:solidFill>
              </a:rPr>
              <a:t> Auto </a:t>
            </a:r>
            <a:r>
              <a:rPr lang="en-CA" sz="1300" dirty="0" err="1">
                <a:solidFill>
                  <a:schemeClr val="dk1"/>
                </a:solidFill>
              </a:rPr>
              <a:t>Soin</a:t>
            </a:r>
            <a:r>
              <a:rPr lang="en-CA" sz="1300" dirty="0">
                <a:solidFill>
                  <a:schemeClr val="dk1"/>
                </a:solidFill>
              </a:rPr>
              <a:t> xxx$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Cadeaux</a:t>
            </a:r>
            <a:r>
              <a:rPr lang="en-CA" sz="1300" dirty="0">
                <a:solidFill>
                  <a:schemeClr val="dk1"/>
                </a:solidFill>
              </a:rPr>
              <a:t> de </a:t>
            </a:r>
            <a:r>
              <a:rPr lang="en-CA" sz="1300" dirty="0" err="1">
                <a:solidFill>
                  <a:schemeClr val="dk1"/>
                </a:solidFill>
              </a:rPr>
              <a:t>présence</a:t>
            </a:r>
            <a:r>
              <a:rPr lang="en-CA" sz="1300" dirty="0">
                <a:solidFill>
                  <a:schemeClr val="dk1"/>
                </a:solidFill>
              </a:rPr>
              <a:t>: Ex. Le masque Pro Bio (</a:t>
            </a:r>
            <a:r>
              <a:rPr lang="en-CA" sz="1300" dirty="0" err="1">
                <a:solidFill>
                  <a:schemeClr val="dk1"/>
                </a:solidFill>
              </a:rPr>
              <a:t>valeur</a:t>
            </a:r>
            <a:r>
              <a:rPr lang="en-CA" sz="1300" dirty="0">
                <a:solidFill>
                  <a:schemeClr val="dk1"/>
                </a:solidFill>
              </a:rPr>
              <a:t> de xx$), bandeau Davincia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Cadeaux</a:t>
            </a:r>
            <a:r>
              <a:rPr lang="en-CA" sz="1300" dirty="0">
                <a:solidFill>
                  <a:schemeClr val="dk1"/>
                </a:solidFill>
              </a:rPr>
              <a:t> de tirage: Ex.: </a:t>
            </a:r>
            <a:r>
              <a:rPr lang="en-CA" sz="1300" dirty="0" err="1">
                <a:solidFill>
                  <a:schemeClr val="dk1"/>
                </a:solidFill>
              </a:rPr>
              <a:t>Outils</a:t>
            </a:r>
            <a:r>
              <a:rPr lang="en-CA" sz="1300" dirty="0">
                <a:solidFill>
                  <a:schemeClr val="dk1"/>
                </a:solidFill>
              </a:rPr>
              <a:t> lifting, </a:t>
            </a:r>
            <a:r>
              <a:rPr lang="en-CA" sz="1300" dirty="0" err="1">
                <a:solidFill>
                  <a:schemeClr val="dk1"/>
                </a:solidFill>
              </a:rPr>
              <a:t>Silweta</a:t>
            </a:r>
            <a:r>
              <a:rPr lang="en-CA" sz="1300" dirty="0">
                <a:solidFill>
                  <a:schemeClr val="dk1"/>
                </a:solidFill>
              </a:rPr>
              <a:t>, </a:t>
            </a:r>
            <a:r>
              <a:rPr lang="en-CA" sz="1300" dirty="0" err="1">
                <a:solidFill>
                  <a:schemeClr val="dk1"/>
                </a:solidFill>
              </a:rPr>
              <a:t>Purliv</a:t>
            </a:r>
            <a:r>
              <a:rPr lang="en-CA" sz="1300" dirty="0">
                <a:solidFill>
                  <a:schemeClr val="dk1"/>
                </a:solidFill>
              </a:rPr>
              <a:t> gel douche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Cadeaux</a:t>
            </a:r>
            <a:r>
              <a:rPr lang="en-CA" sz="1300" dirty="0">
                <a:solidFill>
                  <a:schemeClr val="dk1"/>
                </a:solidFill>
              </a:rPr>
              <a:t> avec </a:t>
            </a:r>
            <a:r>
              <a:rPr lang="en-CA" sz="1300" dirty="0" err="1">
                <a:solidFill>
                  <a:schemeClr val="dk1"/>
                </a:solidFill>
              </a:rPr>
              <a:t>achats</a:t>
            </a:r>
            <a:r>
              <a:rPr lang="en-CA" sz="1300" dirty="0">
                <a:solidFill>
                  <a:schemeClr val="dk1"/>
                </a:solidFill>
              </a:rPr>
              <a:t>: Poudre </a:t>
            </a:r>
            <a:r>
              <a:rPr lang="en-CA" sz="1300" dirty="0" err="1">
                <a:solidFill>
                  <a:schemeClr val="dk1"/>
                </a:solidFill>
              </a:rPr>
              <a:t>solaire</a:t>
            </a:r>
            <a:r>
              <a:rPr lang="en-CA" sz="1300" dirty="0">
                <a:solidFill>
                  <a:schemeClr val="dk1"/>
                </a:solidFill>
              </a:rPr>
              <a:t>, </a:t>
            </a:r>
            <a:r>
              <a:rPr lang="en-CA" sz="1300" dirty="0" err="1">
                <a:solidFill>
                  <a:schemeClr val="dk1"/>
                </a:solidFill>
              </a:rPr>
              <a:t>solaire</a:t>
            </a:r>
            <a:r>
              <a:rPr lang="en-CA" sz="1300" dirty="0">
                <a:solidFill>
                  <a:schemeClr val="dk1"/>
                </a:solidFill>
              </a:rPr>
              <a:t> corps, Mirada, </a:t>
            </a:r>
            <a:r>
              <a:rPr lang="en-CA" sz="1300" dirty="0" err="1">
                <a:solidFill>
                  <a:schemeClr val="dk1"/>
                </a:solidFill>
              </a:rPr>
              <a:t>baume</a:t>
            </a:r>
            <a:r>
              <a:rPr lang="en-CA" sz="1300" dirty="0">
                <a:solidFill>
                  <a:schemeClr val="dk1"/>
                </a:solidFill>
              </a:rPr>
              <a:t> Sunbrella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Présentation</a:t>
            </a:r>
            <a:r>
              <a:rPr lang="en-CA" sz="1300" dirty="0">
                <a:solidFill>
                  <a:schemeClr val="dk1"/>
                </a:solidFill>
              </a:rPr>
              <a:t> de la </a:t>
            </a:r>
            <a:r>
              <a:rPr lang="en-CA" sz="1300" dirty="0" err="1">
                <a:solidFill>
                  <a:schemeClr val="dk1"/>
                </a:solidFill>
              </a:rPr>
              <a:t>Fondatrice</a:t>
            </a:r>
            <a:r>
              <a:rPr lang="en-CA" sz="1300" dirty="0">
                <a:solidFill>
                  <a:schemeClr val="dk1"/>
                </a:solidFill>
              </a:rPr>
              <a:t> et son </a:t>
            </a:r>
            <a:r>
              <a:rPr lang="en-CA" sz="1300" dirty="0" err="1">
                <a:solidFill>
                  <a:schemeClr val="dk1"/>
                </a:solidFill>
              </a:rPr>
              <a:t>histoire</a:t>
            </a:r>
            <a:r>
              <a:rPr lang="en-CA" sz="1300" dirty="0">
                <a:solidFill>
                  <a:schemeClr val="dk1"/>
                </a:solidFill>
              </a:rPr>
              <a:t> (Faire pubs avec </a:t>
            </a:r>
            <a:r>
              <a:rPr lang="en-CA" sz="1300" dirty="0" err="1">
                <a:solidFill>
                  <a:schemeClr val="dk1"/>
                </a:solidFill>
              </a:rPr>
              <a:t>sa</a:t>
            </a:r>
            <a:r>
              <a:rPr lang="en-CA" sz="1300" dirty="0">
                <a:solidFill>
                  <a:schemeClr val="dk1"/>
                </a:solidFill>
              </a:rPr>
              <a:t> photo)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Produits</a:t>
            </a:r>
            <a:r>
              <a:rPr lang="en-CA" sz="1300" dirty="0">
                <a:solidFill>
                  <a:schemeClr val="dk1"/>
                </a:solidFill>
              </a:rPr>
              <a:t> à faire essayer sur place: Ex.: </a:t>
            </a:r>
            <a:r>
              <a:rPr lang="en-CA" sz="1300" dirty="0" err="1">
                <a:solidFill>
                  <a:schemeClr val="dk1"/>
                </a:solidFill>
              </a:rPr>
              <a:t>rafraîche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haleine</a:t>
            </a:r>
            <a:r>
              <a:rPr lang="en-CA" sz="1300" dirty="0">
                <a:solidFill>
                  <a:schemeClr val="dk1"/>
                </a:solidFill>
              </a:rPr>
              <a:t>, exfoliant et crème Dolce, </a:t>
            </a:r>
            <a:r>
              <a:rPr lang="en-CA" sz="1300" dirty="0" err="1">
                <a:solidFill>
                  <a:schemeClr val="dk1"/>
                </a:solidFill>
              </a:rPr>
              <a:t>solaire</a:t>
            </a:r>
            <a:r>
              <a:rPr lang="en-CA" sz="1300" dirty="0">
                <a:solidFill>
                  <a:schemeClr val="dk1"/>
                </a:solidFill>
              </a:rPr>
              <a:t> corps</a:t>
            </a:r>
            <a:r>
              <a:rPr lang="en-CA" sz="1300">
                <a:solidFill>
                  <a:schemeClr val="dk1"/>
                </a:solidFill>
              </a:rPr>
              <a:t>, </a:t>
            </a: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Soyez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stratégique</a:t>
            </a:r>
            <a:r>
              <a:rPr lang="en-CA" sz="1300" dirty="0">
                <a:solidFill>
                  <a:schemeClr val="dk1"/>
                </a:solidFill>
              </a:rPr>
              <a:t> dans </a:t>
            </a:r>
            <a:r>
              <a:rPr lang="en-CA" sz="1300" dirty="0" err="1">
                <a:solidFill>
                  <a:schemeClr val="dk1"/>
                </a:solidFill>
              </a:rPr>
              <a:t>vos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cadeaux</a:t>
            </a:r>
            <a:r>
              <a:rPr lang="en-CA" sz="1300" dirty="0">
                <a:solidFill>
                  <a:schemeClr val="dk1"/>
                </a:solidFill>
              </a:rPr>
              <a:t> pour </a:t>
            </a:r>
            <a:r>
              <a:rPr lang="en-CA" sz="1300" dirty="0" err="1">
                <a:solidFill>
                  <a:schemeClr val="dk1"/>
                </a:solidFill>
              </a:rPr>
              <a:t>mousser</a:t>
            </a:r>
            <a:r>
              <a:rPr lang="en-CA" sz="1300" dirty="0">
                <a:solidFill>
                  <a:schemeClr val="dk1"/>
                </a:solidFill>
              </a:rPr>
              <a:t> les ventes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b="1" dirty="0">
                <a:solidFill>
                  <a:schemeClr val="dk1"/>
                </a:solidFill>
              </a:rPr>
              <a:t>Charger pour </a:t>
            </a:r>
            <a:r>
              <a:rPr lang="en-CA" sz="1300" b="1" dirty="0" err="1">
                <a:solidFill>
                  <a:schemeClr val="dk1"/>
                </a:solidFill>
              </a:rPr>
              <a:t>réserver</a:t>
            </a:r>
            <a:r>
              <a:rPr lang="en-CA" sz="1300" b="1" dirty="0">
                <a:solidFill>
                  <a:schemeClr val="dk1"/>
                </a:solidFill>
              </a:rPr>
              <a:t> </a:t>
            </a:r>
            <a:r>
              <a:rPr lang="en-CA" sz="1300" b="1" dirty="0" err="1">
                <a:solidFill>
                  <a:schemeClr val="dk1"/>
                </a:solidFill>
              </a:rPr>
              <a:t>leurs</a:t>
            </a:r>
            <a:r>
              <a:rPr lang="en-CA" sz="1300" b="1" dirty="0">
                <a:solidFill>
                  <a:schemeClr val="dk1"/>
                </a:solidFill>
              </a:rPr>
              <a:t> places </a:t>
            </a:r>
            <a:r>
              <a:rPr lang="en-CA" sz="1300" dirty="0">
                <a:solidFill>
                  <a:schemeClr val="dk1"/>
                </a:solidFill>
              </a:rPr>
              <a:t>(les gens </a:t>
            </a:r>
            <a:r>
              <a:rPr lang="en-CA" sz="1300" dirty="0" err="1">
                <a:solidFill>
                  <a:schemeClr val="dk1"/>
                </a:solidFill>
              </a:rPr>
              <a:t>doivent</a:t>
            </a:r>
            <a:r>
              <a:rPr lang="en-CA" sz="1300" dirty="0">
                <a:solidFill>
                  <a:schemeClr val="dk1"/>
                </a:solidFill>
              </a:rPr>
              <a:t> payer </a:t>
            </a:r>
            <a:r>
              <a:rPr lang="en-CA" sz="1300" dirty="0" err="1">
                <a:solidFill>
                  <a:schemeClr val="dk1"/>
                </a:solidFill>
              </a:rPr>
              <a:t>d’avance</a:t>
            </a:r>
            <a:r>
              <a:rPr lang="en-CA" sz="1300" dirty="0">
                <a:solidFill>
                  <a:schemeClr val="dk1"/>
                </a:solidFill>
              </a:rPr>
              <a:t>)</a:t>
            </a:r>
            <a:endParaRPr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4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/>
          <p:cNvSpPr txBox="1"/>
          <p:nvPr/>
        </p:nvSpPr>
        <p:spPr>
          <a:xfrm>
            <a:off x="401201" y="7262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fr" sz="4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COMMENT ?</a:t>
            </a:r>
            <a:endParaRPr sz="4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1198125" y="3158725"/>
            <a:ext cx="6971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8"/>
          <p:cNvSpPr txBox="1"/>
          <p:nvPr/>
        </p:nvSpPr>
        <p:spPr>
          <a:xfrm>
            <a:off x="2469927" y="1563625"/>
            <a:ext cx="6546482" cy="2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Affiche ds votre institut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Cartons à donner aux clients et commerçants/commanditaires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Courriels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Appels téléphoniques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Live sur votre page avec témoignage d’une cliente heureuse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Créer un événement FB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dirty="0">
                <a:solidFill>
                  <a:schemeClr val="dk1"/>
                </a:solidFill>
              </a:rPr>
              <a:t>I</a:t>
            </a:r>
            <a:r>
              <a:rPr lang="fr" dirty="0">
                <a:solidFill>
                  <a:schemeClr val="dk1"/>
                </a:solidFill>
              </a:rPr>
              <a:t>nviter par messenger FB et  IG, faites un vocal c’est plus personnalisé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dirty="0" err="1">
                <a:solidFill>
                  <a:schemeClr val="dk1"/>
                </a:solidFill>
              </a:rPr>
              <a:t>Décompte</a:t>
            </a:r>
            <a:r>
              <a:rPr lang="en-CA" dirty="0">
                <a:solidFill>
                  <a:schemeClr val="dk1"/>
                </a:solidFill>
              </a:rPr>
              <a:t> sur IG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dirty="0">
                <a:solidFill>
                  <a:schemeClr val="dk1"/>
                </a:solidFill>
              </a:rPr>
              <a:t>Stimuler les références (cadeaux références 50$ en crédit par référence)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" dirty="0">
                <a:solidFill>
                  <a:schemeClr val="dk1"/>
                </a:solidFill>
              </a:rPr>
              <a:t>Pour avoir 1 participant, c’est presque 100 invitations, courage!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en-CA" dirty="0" err="1">
                <a:solidFill>
                  <a:schemeClr val="dk1"/>
                </a:solidFill>
              </a:rPr>
              <a:t>Prévoir</a:t>
            </a:r>
            <a:r>
              <a:rPr lang="en-CA" dirty="0">
                <a:solidFill>
                  <a:schemeClr val="dk1"/>
                </a:solidFill>
              </a:rPr>
              <a:t> la date du prochain </a:t>
            </a:r>
            <a:endParaRPr lang="fr-CA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dirty="0">
                <a:solidFill>
                  <a:schemeClr val="dk1"/>
                </a:solidFill>
              </a:rPr>
              <a:t>Fais-toi une liste de tes clients potentiels pour suivis des appels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-CA" dirty="0">
                <a:solidFill>
                  <a:schemeClr val="dk1"/>
                </a:solidFill>
              </a:rPr>
              <a:t>Sophie nous fait un </a:t>
            </a:r>
            <a:r>
              <a:rPr lang="fr-CA" b="1" dirty="0">
                <a:solidFill>
                  <a:schemeClr val="dk1"/>
                </a:solidFill>
                <a:hlinkClick r:id="rId4"/>
              </a:rPr>
              <a:t>témoignage ici</a:t>
            </a:r>
            <a:endParaRPr lang="fr-CA" b="1" dirty="0">
              <a:solidFill>
                <a:schemeClr val="dk1"/>
              </a:solidFill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7ef1368a76_0_1"/>
          <p:cNvPicPr preferRelativeResize="0"/>
          <p:nvPr/>
        </p:nvPicPr>
        <p:blipFill rotWithShape="1">
          <a:blip r:embed="rId3">
            <a:alphaModFix/>
          </a:blip>
          <a:srcRect t="7256" b="8553"/>
          <a:stretch/>
        </p:blipFill>
        <p:spPr>
          <a:xfrm>
            <a:off x="0" y="0"/>
            <a:ext cx="9144000" cy="5132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7ef1368a76_0_1"/>
          <p:cNvSpPr txBox="1">
            <a:spLocks noGrp="1"/>
          </p:cNvSpPr>
          <p:nvPr>
            <p:ph type="title"/>
          </p:nvPr>
        </p:nvSpPr>
        <p:spPr>
          <a:xfrm>
            <a:off x="2574356" y="426386"/>
            <a:ext cx="5581200" cy="72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-CA" sz="4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HORAIRE</a:t>
            </a:r>
            <a:r>
              <a:rPr lang="fr" sz="4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4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g7ef1368a76_0_1"/>
          <p:cNvSpPr txBox="1"/>
          <p:nvPr/>
        </p:nvSpPr>
        <p:spPr>
          <a:xfrm>
            <a:off x="3424485" y="2965014"/>
            <a:ext cx="4947600" cy="15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46050" algn="just">
              <a:buClr>
                <a:schemeClr val="dk1"/>
              </a:buClr>
              <a:buSzPts val="1300"/>
            </a:pPr>
            <a:endParaRPr lang="en-US" sz="1400" b="0" i="0">
              <a:solidFill>
                <a:srgbClr val="666666"/>
              </a:solidFill>
              <a:effectLst/>
              <a:latin typeface="Helvetica" panose="020B0604020202020204" pitchFamily="34" charset="0"/>
            </a:endParaRPr>
          </a:p>
          <a:p>
            <a:pPr marL="146050" algn="just">
              <a:buClr>
                <a:schemeClr val="dk1"/>
              </a:buClr>
              <a:buSzPts val="1300"/>
            </a:pPr>
            <a:endParaRPr lang="en-US">
              <a:solidFill>
                <a:srgbClr val="666666"/>
              </a:solidFill>
              <a:latin typeface="Helvetica" panose="020B0604020202020204" pitchFamily="34" charset="0"/>
            </a:endParaRPr>
          </a:p>
          <a:p>
            <a:pPr marL="146050" algn="just">
              <a:buClr>
                <a:schemeClr val="dk1"/>
              </a:buClr>
              <a:buSzPts val="1300"/>
            </a:pPr>
            <a:endParaRPr lang="en-US" sz="1400" b="0" i="0">
              <a:solidFill>
                <a:srgbClr val="666666"/>
              </a:solidFill>
              <a:effectLst/>
              <a:latin typeface="Helvetica" panose="020B0604020202020204" pitchFamily="34" charset="0"/>
            </a:endParaRPr>
          </a:p>
          <a:p>
            <a:pPr marL="146050" algn="just">
              <a:buClr>
                <a:schemeClr val="dk1"/>
              </a:buClr>
              <a:buSzPts val="1300"/>
            </a:pPr>
            <a:endParaRPr lang="en-US">
              <a:solidFill>
                <a:srgbClr val="666666"/>
              </a:solidFill>
              <a:latin typeface="Helvetica" panose="020B0604020202020204" pitchFamily="34" charset="0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US" sz="1200">
              <a:solidFill>
                <a:schemeClr val="dk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EB95C2-B95A-C53C-7882-5F5B787092D4}"/>
              </a:ext>
            </a:extLst>
          </p:cNvPr>
          <p:cNvSpPr txBox="1"/>
          <p:nvPr/>
        </p:nvSpPr>
        <p:spPr>
          <a:xfrm>
            <a:off x="3845481" y="1149132"/>
            <a:ext cx="472764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Pour </a:t>
            </a:r>
            <a:r>
              <a:rPr lang="en-CA" sz="1200" dirty="0" err="1"/>
              <a:t>l’auto-soin</a:t>
            </a:r>
            <a:r>
              <a:rPr lang="en-CA" sz="1200" dirty="0"/>
              <a:t> </a:t>
            </a:r>
            <a:r>
              <a:rPr lang="en-CA" sz="1200" dirty="0" err="1"/>
              <a:t>en</a:t>
            </a:r>
            <a:r>
              <a:rPr lang="en-CA" sz="1200" dirty="0"/>
              <a:t> </a:t>
            </a:r>
            <a:r>
              <a:rPr lang="en-CA" sz="1200" dirty="0" err="1"/>
              <a:t>groupe</a:t>
            </a:r>
            <a:endParaRPr lang="en-CA" sz="1200" dirty="0"/>
          </a:p>
          <a:p>
            <a:r>
              <a:rPr lang="en-CA" sz="1200" dirty="0"/>
              <a:t>Organiser des tables de 6-8-10 </a:t>
            </a:r>
            <a:r>
              <a:rPr lang="en-CA" sz="1200" dirty="0" err="1"/>
              <a:t>personnes</a:t>
            </a:r>
            <a:endParaRPr lang="en-CA" sz="1200" dirty="0"/>
          </a:p>
          <a:p>
            <a:endParaRPr lang="en-CA" sz="1200" dirty="0"/>
          </a:p>
          <a:p>
            <a:r>
              <a:rPr lang="en-CA" sz="1200" dirty="0"/>
              <a:t>08h30 Brunch</a:t>
            </a:r>
          </a:p>
          <a:p>
            <a:r>
              <a:rPr lang="en-CA" sz="1200" dirty="0"/>
              <a:t>09h00 Début </a:t>
            </a:r>
            <a:r>
              <a:rPr lang="en-CA" sz="1200" dirty="0" err="1"/>
              <a:t>Soin</a:t>
            </a:r>
            <a:endParaRPr lang="en-CA" sz="1200" dirty="0"/>
          </a:p>
          <a:p>
            <a:r>
              <a:rPr lang="en-CA" sz="1200" dirty="0"/>
              <a:t>10h30 Ventes</a:t>
            </a:r>
          </a:p>
          <a:p>
            <a:r>
              <a:rPr lang="en-CA" sz="1200" dirty="0"/>
              <a:t>11h00 Brunch </a:t>
            </a:r>
            <a:r>
              <a:rPr lang="en-CA" sz="1200" dirty="0" err="1"/>
              <a:t>dîner</a:t>
            </a:r>
            <a:endParaRPr lang="en-CA" sz="1200" dirty="0"/>
          </a:p>
          <a:p>
            <a:r>
              <a:rPr lang="en-CA" sz="1200" dirty="0"/>
              <a:t>11h30 Début du </a:t>
            </a:r>
            <a:r>
              <a:rPr lang="en-CA" sz="1200" dirty="0" err="1"/>
              <a:t>Soin</a:t>
            </a:r>
            <a:endParaRPr lang="en-CA" sz="1200" dirty="0"/>
          </a:p>
          <a:p>
            <a:r>
              <a:rPr lang="en-CA" sz="1200" dirty="0"/>
              <a:t>13h00 Ventes</a:t>
            </a:r>
          </a:p>
          <a:p>
            <a:r>
              <a:rPr lang="en-CA" sz="1200" dirty="0"/>
              <a:t>13h30 Cocktail</a:t>
            </a:r>
          </a:p>
          <a:p>
            <a:r>
              <a:rPr lang="en-CA" sz="1200" dirty="0"/>
              <a:t>14h00 Début du </a:t>
            </a:r>
            <a:r>
              <a:rPr lang="en-CA" sz="1200" dirty="0" err="1"/>
              <a:t>Soin</a:t>
            </a:r>
            <a:r>
              <a:rPr lang="en-CA" sz="1200" dirty="0"/>
              <a:t> </a:t>
            </a:r>
          </a:p>
          <a:p>
            <a:r>
              <a:rPr lang="en-CA" sz="1200" dirty="0"/>
              <a:t>15h30 Ventes</a:t>
            </a:r>
          </a:p>
          <a:p>
            <a:r>
              <a:rPr lang="en-CA" sz="1200" dirty="0"/>
              <a:t>16h00 Cocktail</a:t>
            </a:r>
          </a:p>
          <a:p>
            <a:r>
              <a:rPr lang="en-CA" sz="1200" dirty="0"/>
              <a:t>16h30 début du </a:t>
            </a:r>
            <a:r>
              <a:rPr lang="en-CA" sz="1200" dirty="0" err="1"/>
              <a:t>Soin</a:t>
            </a:r>
            <a:r>
              <a:rPr lang="en-CA" sz="1200" dirty="0"/>
              <a:t> </a:t>
            </a:r>
          </a:p>
          <a:p>
            <a:r>
              <a:rPr lang="en-CA" sz="1200" dirty="0"/>
              <a:t>18h00 ventes</a:t>
            </a:r>
          </a:p>
          <a:p>
            <a:r>
              <a:rPr lang="en-CA" sz="1200" dirty="0"/>
              <a:t>18h30 Cocktail</a:t>
            </a:r>
          </a:p>
          <a:p>
            <a:r>
              <a:rPr lang="en-CA" sz="1200" dirty="0"/>
              <a:t>19h00 Début du </a:t>
            </a:r>
            <a:r>
              <a:rPr lang="en-CA" sz="1200" dirty="0" err="1"/>
              <a:t>Soin</a:t>
            </a:r>
            <a:endParaRPr lang="en-CA" sz="1200" dirty="0"/>
          </a:p>
          <a:p>
            <a:r>
              <a:rPr lang="en-CA" sz="1200" dirty="0"/>
              <a:t>20h30 Ventes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0824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857838" y="648068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TEXTE D’INVITATION VIP </a:t>
            </a:r>
            <a:r>
              <a:rPr lang="fr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ligne </a:t>
            </a: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 Davincia</a:t>
            </a:r>
            <a:endParaRPr sz="3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648125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Bonjour xx, </a:t>
            </a:r>
          </a:p>
          <a:p>
            <a:pPr algn="l"/>
            <a:endParaRPr lang="fr-CA" sz="12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Ici une opportunité de prendre un temps juste pour TOI et de vivre l’expérience de l’unique</a:t>
            </a:r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 Soin Biocompatible®. Ce traitement est un brevet Québécois Féminin inventé par la </a:t>
            </a:r>
            <a:r>
              <a:rPr lang="fr-CA" sz="1200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Dermonaturopathe</a:t>
            </a:r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 Nathalie Forget. C’est un masque pour le visage qui est vivant, comme ta peau et qui va la vitaliser en optimisant sa flore cutanée. En plus Davincia à été nommée meilleure gamme Canadienne par LNE en mai 2023</a:t>
            </a:r>
            <a:endParaRPr lang="fr-CA" sz="12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Je sais que ta peau va adorer ces produits 100% naturels et surtout très efficaces.</a:t>
            </a:r>
          </a:p>
          <a:p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Je t’invite ici à l’évènement 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Davincia  !</a:t>
            </a:r>
          </a:p>
          <a:p>
            <a:endParaRPr lang="fr-CA" sz="12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algn="l"/>
            <a:r>
              <a:rPr lang="fr-CA" sz="1000" dirty="0">
                <a:solidFill>
                  <a:srgbClr val="050505"/>
                </a:solidFill>
                <a:latin typeface="Segoe UI Historic" panose="020B0502040204020203" pitchFamily="34" charset="0"/>
              </a:rPr>
              <a:t>Au menu: </a:t>
            </a:r>
          </a:p>
          <a:p>
            <a:pPr algn="l"/>
            <a:r>
              <a:rPr lang="fr-CA" sz="1000" dirty="0">
                <a:solidFill>
                  <a:srgbClr val="050505"/>
                </a:solidFill>
                <a:latin typeface="Segoe UI Historic" panose="020B0502040204020203" pitchFamily="34" charset="0"/>
              </a:rPr>
              <a:t>-Conférence sur XXXXXXXXXXX</a:t>
            </a:r>
          </a:p>
          <a:p>
            <a:pPr algn="l"/>
            <a:r>
              <a:rPr lang="fr-CA" sz="1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-Prix de présence</a:t>
            </a:r>
          </a:p>
          <a:p>
            <a:pPr algn="l"/>
            <a:r>
              <a:rPr lang="fr-CA" sz="1000" dirty="0">
                <a:solidFill>
                  <a:srgbClr val="050505"/>
                </a:solidFill>
                <a:latin typeface="Segoe UI Historic" panose="020B0502040204020203" pitchFamily="34" charset="0"/>
              </a:rPr>
              <a:t>-Cadeaux avec achats</a:t>
            </a:r>
            <a:r>
              <a:rPr lang="fr-CA" sz="1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</a:p>
          <a:p>
            <a:pPr algn="l"/>
            <a:r>
              <a:rPr lang="fr-CA" sz="1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Le </a:t>
            </a:r>
            <a:r>
              <a:rPr lang="fr-CA" sz="10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xxxx</a:t>
            </a:r>
            <a:r>
              <a:rPr lang="fr-CA" sz="1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à xx hre par </a:t>
            </a:r>
            <a:r>
              <a:rPr lang="fr-CA" sz="1000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zoom</a:t>
            </a:r>
            <a:r>
              <a:rPr lang="fr-CA" sz="1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,</a:t>
            </a:r>
          </a:p>
          <a:p>
            <a:pPr algn="l"/>
            <a:r>
              <a:rPr lang="fr-CA" sz="1000" dirty="0">
                <a:solidFill>
                  <a:srgbClr val="050505"/>
                </a:solidFill>
                <a:latin typeface="Segoe UI Historic" panose="020B0502040204020203" pitchFamily="34" charset="0"/>
              </a:rPr>
              <a:t>2 étapes simples:</a:t>
            </a:r>
          </a:p>
          <a:p>
            <a:pPr algn="l"/>
            <a:r>
              <a:rPr lang="fr-CA" sz="1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1- Te procurer ce merveilleux soin professionnel pour le faire avec nous en répondant à ce message ou en me contactant 514-xxx-xxxx</a:t>
            </a:r>
          </a:p>
          <a:p>
            <a:pPr algn="l"/>
            <a:r>
              <a:rPr lang="fr-CA" sz="1000" dirty="0">
                <a:solidFill>
                  <a:srgbClr val="050505"/>
                </a:solidFill>
                <a:latin typeface="Segoe UI Historic" panose="020B0502040204020203" pitchFamily="34" charset="0"/>
              </a:rPr>
              <a:t>2- T’inscrire pour réserver ta place (places limitées) </a:t>
            </a:r>
          </a:p>
          <a:p>
            <a:pPr algn="l"/>
            <a:r>
              <a:rPr lang="fr-CA" sz="1000" b="0" i="1" u="sng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Voici le lien  pour t’inscrire ↓</a:t>
            </a:r>
          </a:p>
          <a:p>
            <a:pPr algn="l"/>
            <a:r>
              <a:rPr lang="fr-CA" sz="1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Hâte de t'y voir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lang="fr-CA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"/>
          <p:cNvSpPr txBox="1"/>
          <p:nvPr/>
        </p:nvSpPr>
        <p:spPr>
          <a:xfrm>
            <a:off x="520259" y="374289"/>
            <a:ext cx="79314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30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RE/LANCER SON ENTREPRISE </a:t>
            </a:r>
            <a:endParaRPr sz="30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GRÂCE AUX VIPs</a:t>
            </a:r>
            <a:endParaRPr sz="24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" name="Google Shape;188;p1"/>
          <p:cNvPicPr preferRelativeResize="0"/>
          <p:nvPr/>
        </p:nvPicPr>
        <p:blipFill rotWithShape="1">
          <a:blip r:embed="rId3">
            <a:alphaModFix/>
          </a:blip>
          <a:srcRect l="10710" t="11341" r="14320" b="13339"/>
          <a:stretch/>
        </p:blipFill>
        <p:spPr>
          <a:xfrm>
            <a:off x="3505200" y="2558549"/>
            <a:ext cx="2133600" cy="21446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1"/>
          <p:cNvCxnSpPr/>
          <p:nvPr/>
        </p:nvCxnSpPr>
        <p:spPr>
          <a:xfrm>
            <a:off x="569350" y="2171175"/>
            <a:ext cx="7996800" cy="13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857839" y="-74945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TEXTE D’INVITATION VIP </a:t>
            </a:r>
            <a:r>
              <a:rPr lang="fr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institut</a:t>
            </a:r>
            <a:endParaRPr sz="32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059922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Salut Josée! J’ai pensé à toi!</a:t>
            </a:r>
          </a:p>
          <a:p>
            <a:pPr algn="l"/>
            <a:endParaRPr lang="fr-CA" sz="1100" dirty="0">
              <a:solidFill>
                <a:srgbClr val="050505"/>
              </a:solidFill>
              <a:latin typeface="Segoe UI Historic" panose="020B0502040204020203" pitchFamily="34" charset="0"/>
            </a:endParaRPr>
          </a:p>
          <a:p>
            <a:pPr algn="l"/>
            <a:r>
              <a:rPr lang="fr-CA" sz="11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Ici une opportunité de prendre un temps juste pour TOI et de vivre l’expérience de l’unique</a:t>
            </a:r>
            <a:r>
              <a:rPr lang="fr-CA" sz="1100" dirty="0">
                <a:solidFill>
                  <a:srgbClr val="050505"/>
                </a:solidFill>
                <a:latin typeface="Segoe UI Historic" panose="020B0502040204020203" pitchFamily="34" charset="0"/>
              </a:rPr>
              <a:t> Soin Biocompatible®. Ce traitement est un brevet Québécois Féminin inventé par la </a:t>
            </a:r>
            <a:r>
              <a:rPr lang="fr-CA" sz="1100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Dermonaturopathe</a:t>
            </a:r>
            <a:r>
              <a:rPr lang="fr-CA" sz="1100" dirty="0">
                <a:solidFill>
                  <a:srgbClr val="050505"/>
                </a:solidFill>
                <a:latin typeface="Segoe UI Historic" panose="020B0502040204020203" pitchFamily="34" charset="0"/>
              </a:rPr>
              <a:t> Nathalie Forget. C’est un masque pour le visage qui est vivant, comme ta peau et qui va la vitaliser en optimisant sa flore cutanée. En plus Davincia à été nommée meilleure gamme Canadienne par LNE en mai 2023</a:t>
            </a:r>
            <a:endParaRPr lang="fr-CA" sz="11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algn="l"/>
            <a:r>
              <a:rPr lang="fr-CA" sz="11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Je sais que ta peau va adorer ces produits 100% naturels et surtout très efficaces.</a:t>
            </a:r>
          </a:p>
          <a:p>
            <a:r>
              <a:rPr lang="fr-CA" sz="1100" dirty="0">
                <a:solidFill>
                  <a:srgbClr val="050505"/>
                </a:solidFill>
                <a:latin typeface="Segoe UI Historic" panose="020B0502040204020203" pitchFamily="34" charset="0"/>
              </a:rPr>
              <a:t>Je t’invite ici à l’évènement </a:t>
            </a:r>
            <a:r>
              <a:rPr lang="fr-CA" sz="11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Davincia  !</a:t>
            </a:r>
            <a:endParaRPr lang="fr-CA" sz="11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Au menu: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Te faire un Soin de peau et constater un résultat tangible </a:t>
            </a:r>
          </a:p>
          <a:p>
            <a:pPr marL="457200">
              <a:spcBef>
                <a:spcPts val="560"/>
              </a:spcBef>
            </a:pPr>
            <a:r>
              <a:rPr lang="fr-CA" sz="1000" dirty="0">
                <a:solidFill>
                  <a:schemeClr val="dk1"/>
                </a:solidFill>
              </a:rPr>
              <a:t>Présentation de l’inspirante Mme Forget la </a:t>
            </a:r>
            <a:r>
              <a:rPr lang="fr-CA" sz="1000" dirty="0" err="1">
                <a:solidFill>
                  <a:schemeClr val="dk1"/>
                </a:solidFill>
              </a:rPr>
              <a:t>dermonaturopathe</a:t>
            </a:r>
            <a:endParaRPr lang="fr-CA" sz="10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Prix de présence / Cadeaux avec achats / Cadeaux de tirage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Masque Pro Bio d’une valeur de 50$ sera offert gracieusement pour ajouter à ton soin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Produits à essayer sur place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Quand: xx septembre xx h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Lieu:  l’Institut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Coût: xxx$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</a:rPr>
              <a:t>Pour confirmer ta présence, simplement me contacter pour faire ton paiement au: </a:t>
            </a:r>
            <a:r>
              <a:rPr lang="fr-CA" sz="1000" dirty="0" err="1">
                <a:solidFill>
                  <a:schemeClr val="dk1"/>
                </a:solidFill>
              </a:rPr>
              <a:t>xxxxxxx</a:t>
            </a:r>
            <a:r>
              <a:rPr lang="fr-CA" sz="1000" dirty="0">
                <a:solidFill>
                  <a:schemeClr val="dk1"/>
                </a:solidFill>
              </a:rPr>
              <a:t> </a:t>
            </a:r>
          </a:p>
          <a:p>
            <a:pPr marL="457200">
              <a:spcBef>
                <a:spcPts val="560"/>
              </a:spcBef>
            </a:pPr>
            <a:r>
              <a:rPr lang="fr-CA" sz="1000" dirty="0">
                <a:solidFill>
                  <a:schemeClr val="dk1"/>
                </a:solidFill>
              </a:rPr>
              <a:t>Ta peau va te dire merci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lang="fr-CA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ef1368a76_0_128"/>
          <p:cNvSpPr txBox="1"/>
          <p:nvPr/>
        </p:nvSpPr>
        <p:spPr>
          <a:xfrm>
            <a:off x="209925" y="98747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g7ef1368a76_0_128"/>
          <p:cNvPicPr preferRelativeResize="0"/>
          <p:nvPr/>
        </p:nvPicPr>
        <p:blipFill rotWithShape="1">
          <a:blip r:embed="rId3">
            <a:alphaModFix/>
          </a:blip>
          <a:srcRect l="3018" r="1724"/>
          <a:stretch/>
        </p:blipFill>
        <p:spPr>
          <a:xfrm>
            <a:off x="4244453" y="0"/>
            <a:ext cx="489954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7ef1368a76_0_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0238" y="2122502"/>
            <a:ext cx="3180195" cy="243018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7ef1368a76_0_128"/>
          <p:cNvSpPr txBox="1"/>
          <p:nvPr/>
        </p:nvSpPr>
        <p:spPr>
          <a:xfrm>
            <a:off x="209925" y="3336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CRÉER UN</a:t>
            </a:r>
            <a:r>
              <a:rPr lang="fr" sz="3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ÉVÈNEMENT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7" name="Google Shape;287;g7ef1368a76_0_1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850" y="1409350"/>
            <a:ext cx="965319" cy="8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7ef1368a76_0_1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0850" y="1462642"/>
            <a:ext cx="682150" cy="7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7ef1368a76_0_128"/>
          <p:cNvSpPr txBox="1"/>
          <p:nvPr/>
        </p:nvSpPr>
        <p:spPr>
          <a:xfrm>
            <a:off x="318850" y="2565700"/>
            <a:ext cx="2859900" cy="2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Choisir une audience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Choisir un budget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Inviter des gens sur l’event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(quand ils cliquent intéressés, leurs amis voient aussi)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>
                <a:solidFill>
                  <a:schemeClr val="dk1"/>
                </a:solidFill>
              </a:rPr>
              <a:t>Poster des montages et des photos avant/après, poster régulièrement avec décompte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ef1368a76_0_128"/>
          <p:cNvSpPr txBox="1"/>
          <p:nvPr/>
        </p:nvSpPr>
        <p:spPr>
          <a:xfrm>
            <a:off x="504781" y="2059108"/>
            <a:ext cx="3992657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100"/>
            </a:pPr>
            <a:r>
              <a:rPr lang="fr-CA" sz="1100">
                <a:solidFill>
                  <a:schemeClr val="tx1"/>
                </a:solidFill>
              </a:rPr>
              <a:t>Créer une copier du document AVANT de modifier. </a:t>
            </a:r>
            <a:br>
              <a:rPr lang="fr-CA" sz="1100">
                <a:solidFill>
                  <a:schemeClr val="tx1"/>
                </a:solidFill>
              </a:rPr>
            </a:br>
            <a:r>
              <a:rPr lang="fr-CA" sz="1100" b="1">
                <a:solidFill>
                  <a:schemeClr val="tx1"/>
                </a:solidFill>
              </a:rPr>
              <a:t>NE PAS MODIFIER L’ORIGINALE</a:t>
            </a:r>
          </a:p>
        </p:txBody>
      </p:sp>
      <p:sp>
        <p:nvSpPr>
          <p:cNvPr id="286" name="Google Shape;286;g7ef1368a76_0_128"/>
          <p:cNvSpPr txBox="1"/>
          <p:nvPr/>
        </p:nvSpPr>
        <p:spPr>
          <a:xfrm>
            <a:off x="209925" y="3336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>
                <a:latin typeface="Montserrat"/>
                <a:ea typeface="Montserrat"/>
                <a:cs typeface="Montserrat"/>
                <a:sym typeface="Montserrat"/>
              </a:rPr>
              <a:t>LIENS CANVA</a:t>
            </a:r>
          </a:p>
        </p:txBody>
      </p:sp>
      <p:sp>
        <p:nvSpPr>
          <p:cNvPr id="289" name="Google Shape;289;g7ef1368a76_0_128"/>
          <p:cNvSpPr txBox="1"/>
          <p:nvPr/>
        </p:nvSpPr>
        <p:spPr>
          <a:xfrm>
            <a:off x="588451" y="2754713"/>
            <a:ext cx="3464932" cy="105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fr-CA" sz="1100">
                <a:solidFill>
                  <a:schemeClr val="tx1"/>
                </a:solidFill>
                <a:latin typeface="+mn-lt"/>
              </a:rPr>
              <a:t>Lien Story:</a:t>
            </a:r>
            <a:endParaRPr lang="fr-CA" sz="1100" b="1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sz="1050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sz="800">
                <a:solidFill>
                  <a:schemeClr val="tx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https://www.canva.com/design/DAFtIW44kDM/dxlNeFZqD4lRU1Dlz74ftw/edit?utm_content=DAFtIW44kDM&amp;utm_campaign=designshare&amp;utm_medium=link2&amp;utm_source=sharebutton</a:t>
            </a:r>
            <a:endParaRPr lang="fr-CA" sz="800">
              <a:solidFill>
                <a:schemeClr val="tx1"/>
              </a:solidFill>
              <a:latin typeface="+mn-lt"/>
              <a:hlinkClick r:id="rId3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fr-CA" sz="1050">
              <a:solidFill>
                <a:schemeClr val="tx1"/>
              </a:solidFill>
            </a:endParaRPr>
          </a:p>
          <a:p>
            <a:pPr>
              <a:buClr>
                <a:schemeClr val="dk1"/>
              </a:buClr>
              <a:buSzPts val="1100"/>
            </a:pPr>
            <a:endParaRPr lang="fr-CA" sz="1050" i="1">
              <a:solidFill>
                <a:srgbClr val="1D2129"/>
              </a:solidFill>
              <a:highlight>
                <a:srgbClr val="FFFFFF"/>
              </a:highlight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7486FD-261D-11FD-DDFD-A3BC5EB74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92" y="1029230"/>
            <a:ext cx="818910" cy="826144"/>
          </a:xfrm>
          <a:prstGeom prst="rect">
            <a:avLst/>
          </a:prstGeom>
        </p:spPr>
      </p:pic>
      <p:pic>
        <p:nvPicPr>
          <p:cNvPr id="5" name="Image 4" descr="Une image contenant texte, capture d’écran, conception, Police&#10;&#10;Description générée automatiquement">
            <a:extLst>
              <a:ext uri="{FF2B5EF4-FFF2-40B4-BE49-F238E27FC236}">
                <a16:creationId xmlns:a16="http://schemas.microsoft.com/office/drawing/2014/main" id="{6E589DFA-F0B2-D08B-2C39-17F6C738CA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481"/>
          <a:stretch/>
        </p:blipFill>
        <p:spPr>
          <a:xfrm>
            <a:off x="4792294" y="0"/>
            <a:ext cx="4344882" cy="5143500"/>
          </a:xfrm>
          <a:prstGeom prst="rect">
            <a:avLst/>
          </a:prstGeom>
        </p:spPr>
      </p:pic>
      <p:sp>
        <p:nvSpPr>
          <p:cNvPr id="2" name="Google Shape;289;g7ef1368a76_0_128">
            <a:extLst>
              <a:ext uri="{FF2B5EF4-FFF2-40B4-BE49-F238E27FC236}">
                <a16:creationId xmlns:a16="http://schemas.microsoft.com/office/drawing/2014/main" id="{EA1DF136-237E-8729-5740-72CFC203A639}"/>
              </a:ext>
            </a:extLst>
          </p:cNvPr>
          <p:cNvSpPr txBox="1"/>
          <p:nvPr/>
        </p:nvSpPr>
        <p:spPr>
          <a:xfrm>
            <a:off x="588451" y="3784592"/>
            <a:ext cx="3464932" cy="942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fr-CA" sz="1100">
                <a:solidFill>
                  <a:schemeClr val="tx1"/>
                </a:solidFill>
                <a:latin typeface="+mn-lt"/>
              </a:rPr>
              <a:t>Lien Post:</a:t>
            </a:r>
            <a:br>
              <a:rPr lang="fr-CA" sz="1200">
                <a:solidFill>
                  <a:schemeClr val="tx1"/>
                </a:solidFill>
                <a:latin typeface="+mn-lt"/>
              </a:rPr>
            </a:br>
            <a:endParaRPr lang="fr-CA" sz="1200" b="1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sz="80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https://www.canva.com/design/DAFvGSp3t80/pzKjnD7EuFLX95btfQdT1w/edit?utm_content=DAFvGSp3t80&amp;utm_campaign=designshare&amp;utm_medium=link2&amp;utm_source=sharebutton</a:t>
            </a:r>
            <a:r>
              <a:rPr lang="fr-CA" sz="800">
                <a:solidFill>
                  <a:schemeClr val="tx1"/>
                </a:solidFill>
              </a:rPr>
              <a:t> </a:t>
            </a:r>
            <a:endParaRPr lang="fr-CA" sz="1050" i="1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5844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ef1368a76_0_128"/>
          <p:cNvSpPr txBox="1"/>
          <p:nvPr/>
        </p:nvSpPr>
        <p:spPr>
          <a:xfrm>
            <a:off x="-462020" y="915200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g7ef1368a76_0_128"/>
          <p:cNvSpPr txBox="1"/>
          <p:nvPr/>
        </p:nvSpPr>
        <p:spPr>
          <a:xfrm>
            <a:off x="209925" y="3336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286;g7ef1368a76_0_128">
            <a:extLst>
              <a:ext uri="{FF2B5EF4-FFF2-40B4-BE49-F238E27FC236}">
                <a16:creationId xmlns:a16="http://schemas.microsoft.com/office/drawing/2014/main" id="{D2A7CD65-4C66-0513-AEDA-A516412AB51F}"/>
              </a:ext>
            </a:extLst>
          </p:cNvPr>
          <p:cNvSpPr txBox="1"/>
          <p:nvPr/>
        </p:nvSpPr>
        <p:spPr>
          <a:xfrm>
            <a:off x="362325" y="4860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>
                <a:latin typeface="Montserrat"/>
                <a:ea typeface="Montserrat"/>
                <a:cs typeface="Montserrat"/>
                <a:sym typeface="Montserrat"/>
              </a:rPr>
              <a:t>MESSAGES CLÉS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E92A92-7FA1-8879-4D2D-9B55C0CBCED6}"/>
              </a:ext>
            </a:extLst>
          </p:cNvPr>
          <p:cNvSpPr txBox="1"/>
          <p:nvPr/>
        </p:nvSpPr>
        <p:spPr>
          <a:xfrm>
            <a:off x="574964" y="1662545"/>
            <a:ext cx="4668981" cy="279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300" dirty="0" err="1"/>
              <a:t>Nommée</a:t>
            </a:r>
            <a:r>
              <a:rPr lang="en-CA" sz="1300" dirty="0"/>
              <a:t> </a:t>
            </a:r>
            <a:r>
              <a:rPr lang="en-CA" sz="1300" dirty="0" err="1"/>
              <a:t>meilleure</a:t>
            </a:r>
            <a:r>
              <a:rPr lang="en-CA" sz="1300" dirty="0"/>
              <a:t> marque </a:t>
            </a:r>
            <a:r>
              <a:rPr lang="en-CA" sz="1300" dirty="0" err="1"/>
              <a:t>canadienne</a:t>
            </a:r>
            <a:r>
              <a:rPr lang="en-CA" sz="1300" dirty="0"/>
              <a:t> </a:t>
            </a:r>
            <a:r>
              <a:rPr lang="en-CA" sz="1300" dirty="0" err="1"/>
              <a:t>en</a:t>
            </a:r>
            <a:r>
              <a:rPr lang="en-CA" sz="1300" dirty="0"/>
              <a:t> </a:t>
            </a:r>
            <a:r>
              <a:rPr lang="en-CA" sz="1300" dirty="0" err="1"/>
              <a:t>mai</a:t>
            </a:r>
            <a:r>
              <a:rPr lang="en-CA" sz="1300" dirty="0"/>
              <a:t> 2023</a:t>
            </a:r>
            <a:endParaRPr lang="fr-CA" sz="13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300" dirty="0"/>
              <a:t>Brevet </a:t>
            </a:r>
            <a:r>
              <a:rPr lang="en-CA" sz="1300" dirty="0" err="1"/>
              <a:t>québécois</a:t>
            </a:r>
            <a:r>
              <a:rPr lang="en-CA" sz="1300" dirty="0"/>
              <a:t> par </a:t>
            </a:r>
            <a:r>
              <a:rPr lang="en-CA" sz="1300" dirty="0" err="1"/>
              <a:t>une</a:t>
            </a:r>
            <a:r>
              <a:rPr lang="en-CA" sz="1300" dirty="0"/>
              <a:t> femme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300" dirty="0" err="1"/>
              <a:t>Résultats</a:t>
            </a:r>
            <a:r>
              <a:rPr lang="en-CA" sz="1300" dirty="0"/>
              <a:t> </a:t>
            </a:r>
            <a:r>
              <a:rPr lang="en-CA" sz="1300" dirty="0" err="1"/>
              <a:t>instantannés</a:t>
            </a:r>
            <a:r>
              <a:rPr lang="en-CA" sz="1300" dirty="0"/>
              <a:t> et </a:t>
            </a:r>
            <a:r>
              <a:rPr lang="en-CA" sz="1300" dirty="0" err="1"/>
              <a:t>enfin</a:t>
            </a:r>
            <a:r>
              <a:rPr lang="en-CA" sz="1300" dirty="0"/>
              <a:t> durable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300" dirty="0"/>
              <a:t>Plus </a:t>
            </a:r>
            <a:r>
              <a:rPr lang="en-CA" sz="1300" dirty="0" err="1"/>
              <a:t>efficace</a:t>
            </a:r>
            <a:r>
              <a:rPr lang="en-CA" sz="1300" dirty="0"/>
              <a:t> que les technologies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300" dirty="0" err="1"/>
              <a:t>Basé</a:t>
            </a:r>
            <a:r>
              <a:rPr lang="en-CA" sz="1300" dirty="0"/>
              <a:t> sur la science de la </a:t>
            </a:r>
            <a:r>
              <a:rPr lang="en-CA" sz="1300" dirty="0" err="1"/>
              <a:t>flore</a:t>
            </a:r>
            <a:r>
              <a:rPr lang="en-CA" sz="1300" dirty="0"/>
              <a:t> </a:t>
            </a:r>
            <a:r>
              <a:rPr lang="en-CA" sz="1300" dirty="0" err="1"/>
              <a:t>cutanée</a:t>
            </a:r>
            <a:endParaRPr lang="en-CA" sz="13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300" dirty="0"/>
              <a:t>Un </a:t>
            </a:r>
            <a:r>
              <a:rPr lang="en-CA" sz="1300" dirty="0" err="1"/>
              <a:t>soin</a:t>
            </a:r>
            <a:r>
              <a:rPr lang="en-CA" sz="1300" dirty="0"/>
              <a:t> vivant pour </a:t>
            </a:r>
            <a:r>
              <a:rPr lang="en-CA" sz="1300" dirty="0" err="1"/>
              <a:t>une</a:t>
            </a:r>
            <a:r>
              <a:rPr lang="en-CA" sz="1300" dirty="0"/>
              <a:t> </a:t>
            </a:r>
            <a:r>
              <a:rPr lang="en-CA" sz="1300" dirty="0" err="1"/>
              <a:t>peau</a:t>
            </a:r>
            <a:r>
              <a:rPr lang="en-CA" sz="1300" dirty="0"/>
              <a:t> </a:t>
            </a:r>
            <a:r>
              <a:rPr lang="en-CA" sz="1300" dirty="0" err="1"/>
              <a:t>vivante</a:t>
            </a:r>
            <a:endParaRPr lang="en-CA" sz="13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300" dirty="0"/>
              <a:t>Un </a:t>
            </a:r>
            <a:r>
              <a:rPr lang="en-CA" sz="1300" dirty="0" err="1"/>
              <a:t>soin</a:t>
            </a:r>
            <a:r>
              <a:rPr lang="en-CA" sz="1300" dirty="0"/>
              <a:t> fait à base de </a:t>
            </a:r>
            <a:r>
              <a:rPr lang="en-CA" sz="1300" dirty="0" err="1"/>
              <a:t>probiotiques</a:t>
            </a:r>
            <a:r>
              <a:rPr lang="en-CA" sz="1300" dirty="0"/>
              <a:t> </a:t>
            </a:r>
            <a:r>
              <a:rPr lang="en-CA" sz="1300" dirty="0" err="1"/>
              <a:t>fraichement</a:t>
            </a:r>
            <a:r>
              <a:rPr lang="en-CA" sz="1300" dirty="0"/>
              <a:t> </a:t>
            </a:r>
            <a:r>
              <a:rPr lang="en-CA" sz="1300" dirty="0" err="1"/>
              <a:t>libérés</a:t>
            </a:r>
            <a:endParaRPr lang="en-CA" sz="1300" dirty="0"/>
          </a:p>
          <a:p>
            <a:pPr>
              <a:lnSpc>
                <a:spcPct val="150000"/>
              </a:lnSpc>
            </a:pPr>
            <a:endParaRPr lang="en-CA" dirty="0"/>
          </a:p>
          <a:p>
            <a:pPr>
              <a:lnSpc>
                <a:spcPct val="150000"/>
              </a:lnSpc>
            </a:pPr>
            <a:endParaRPr lang="fr-CA" dirty="0"/>
          </a:p>
        </p:txBody>
      </p:sp>
      <p:pic>
        <p:nvPicPr>
          <p:cNvPr id="3" name="Image 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B38C9F03-CB38-3748-9653-D22956502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650" y="1499900"/>
            <a:ext cx="1983378" cy="19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3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ef1368a76_0_167"/>
          <p:cNvSpPr txBox="1"/>
          <p:nvPr/>
        </p:nvSpPr>
        <p:spPr>
          <a:xfrm>
            <a:off x="106050" y="336550"/>
            <a:ext cx="4919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PRÉPAREZ-VOUS</a:t>
            </a:r>
            <a:endParaRPr sz="3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g7ef1368a76_0_167"/>
          <p:cNvSpPr txBox="1"/>
          <p:nvPr/>
        </p:nvSpPr>
        <p:spPr>
          <a:xfrm>
            <a:off x="90376" y="1183800"/>
            <a:ext cx="8963248" cy="3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>
                <a:solidFill>
                  <a:schemeClr val="dk1"/>
                </a:solidFill>
              </a:rPr>
              <a:t>Visitez le portail pour de </a:t>
            </a:r>
            <a:r>
              <a:rPr lang="fr-CA">
                <a:solidFill>
                  <a:schemeClr val="dk1"/>
                </a:solidFill>
              </a:rPr>
              <a:t>belles images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">
                <a:solidFill>
                  <a:schemeClr val="tx1"/>
                </a:solidFill>
              </a:rPr>
              <a:t>Pensez cadeaux présence/tirage + commandite + cadeaux avec achat/tirage</a:t>
            </a:r>
            <a:endParaRPr>
              <a:solidFill>
                <a:schemeClr val="tx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>
                <a:solidFill>
                  <a:schemeClr val="dk1"/>
                </a:solidFill>
              </a:rPr>
              <a:t>Commandez vos stocks de produits à vendre et cadeaux avec achat </a:t>
            </a:r>
            <a:endParaRPr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>
                <a:solidFill>
                  <a:schemeClr val="dk1"/>
                </a:solidFill>
              </a:rPr>
              <a:t>Prévoir qui fait quoi (employés, amis, conjoint)</a:t>
            </a:r>
            <a:endParaRPr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>
                <a:solidFill>
                  <a:schemeClr val="dk1"/>
                </a:solidFill>
              </a:rPr>
              <a:t>Quelqu’un pour prendre des </a:t>
            </a:r>
            <a:r>
              <a:rPr lang="fr" b="1">
                <a:solidFill>
                  <a:schemeClr val="dk1"/>
                </a:solidFill>
              </a:rPr>
              <a:t>photos</a:t>
            </a:r>
            <a:r>
              <a:rPr lang="fr">
                <a:solidFill>
                  <a:schemeClr val="dk1"/>
                </a:solidFill>
              </a:rPr>
              <a:t> (c’est le temps de se bâtir une banque de belles photos de vous en soin, de votre institut, de vos produits et montrer qu’il y a du monde!</a:t>
            </a:r>
            <a:endParaRPr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>
                <a:solidFill>
                  <a:schemeClr val="dk1"/>
                </a:solidFill>
              </a:rPr>
              <a:t>Prévoir qui va closer les ventes !!</a:t>
            </a:r>
            <a:endParaRPr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>
                <a:solidFill>
                  <a:schemeClr val="dk1"/>
                </a:solidFill>
              </a:rPr>
              <a:t>Préparer vos fiches de recommandations par cliente avec produits de base et laisser les sur la table</a:t>
            </a:r>
            <a:endParaRPr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>
                <a:solidFill>
                  <a:schemeClr val="dk1"/>
                </a:solidFill>
              </a:rPr>
              <a:t>Préparer vos factures si papier</a:t>
            </a:r>
            <a:endParaRPr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>
                <a:solidFill>
                  <a:schemeClr val="dk1"/>
                </a:solidFill>
              </a:rPr>
              <a:t>Préparer vos listes de prix</a:t>
            </a:r>
            <a:endParaRPr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>
                <a:solidFill>
                  <a:schemeClr val="dk1"/>
                </a:solidFill>
              </a:rPr>
              <a:t>Maîtriser le sujet, plus de connaissance = plus de confiance =  plus de vente!</a:t>
            </a:r>
            <a:endParaRPr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>
                <a:solidFill>
                  <a:schemeClr val="dk1"/>
                </a:solidFill>
              </a:rPr>
              <a:t>Mettez de l’odeur!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>
                <a:solidFill>
                  <a:schemeClr val="dk1"/>
                </a:solidFill>
              </a:rPr>
              <a:t>Prévoir des bulles 1 verre par personne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>
                <a:solidFill>
                  <a:schemeClr val="dk1"/>
                </a:solidFill>
              </a:rPr>
              <a:t>Prévoir la date de ton prochain VIP</a:t>
            </a:r>
            <a:endParaRPr/>
          </a:p>
        </p:txBody>
      </p:sp>
      <p:sp>
        <p:nvSpPr>
          <p:cNvPr id="318" name="Google Shape;318;g7ef1368a76_0_167"/>
          <p:cNvSpPr/>
          <p:nvPr/>
        </p:nvSpPr>
        <p:spPr>
          <a:xfrm>
            <a:off x="0" y="0"/>
            <a:ext cx="9144000" cy="175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g7ef1368a76_0_110"/>
          <p:cNvPicPr preferRelativeResize="0"/>
          <p:nvPr/>
        </p:nvPicPr>
        <p:blipFill rotWithShape="1">
          <a:blip r:embed="rId3">
            <a:alphaModFix/>
          </a:blip>
          <a:srcRect l="2152" t="15750" b="31211"/>
          <a:stretch/>
        </p:blipFill>
        <p:spPr>
          <a:xfrm>
            <a:off x="-95910" y="0"/>
            <a:ext cx="933582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7ef1368a76_0_110"/>
          <p:cNvSpPr txBox="1">
            <a:spLocks noGrp="1"/>
          </p:cNvSpPr>
          <p:nvPr>
            <p:ph type="title"/>
          </p:nvPr>
        </p:nvSpPr>
        <p:spPr>
          <a:xfrm>
            <a:off x="1143000" y="1365322"/>
            <a:ext cx="6858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COMMANDITES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g7ef1368a76_0_110"/>
          <p:cNvSpPr txBox="1"/>
          <p:nvPr/>
        </p:nvSpPr>
        <p:spPr>
          <a:xfrm>
            <a:off x="5659525" y="149650"/>
            <a:ext cx="3401700" cy="3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Boutiques de vêtements pour femmes 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Boutiques de produits naturels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Coiffeurs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Manucuristes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Massothérapeuthes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Spa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Centres de yoga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Gym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Restaurants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Traiteurs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Fleuristes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4" name="Google Shape;354;g7ef1368a76_0_202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5" name="Google Shape;355;g7ef1368a76_0_202"/>
          <p:cNvSpPr/>
          <p:nvPr/>
        </p:nvSpPr>
        <p:spPr>
          <a:xfrm>
            <a:off x="0" y="907961"/>
            <a:ext cx="9144000" cy="3451538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7ef1368a76_0_202"/>
          <p:cNvSpPr txBox="1"/>
          <p:nvPr/>
        </p:nvSpPr>
        <p:spPr>
          <a:xfrm>
            <a:off x="581026" y="1124699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3200"/>
            </a:pPr>
            <a:r>
              <a:rPr lang="fr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 COURS DE LA SOIRÉE</a:t>
            </a:r>
            <a:br>
              <a:rPr lang="fr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fr-CA">
                <a:solidFill>
                  <a:srgbClr val="FFFFFF"/>
                </a:solidFill>
              </a:rPr>
              <a:t>Faites-les participer et poser des questions !</a:t>
            </a:r>
            <a:endParaRPr lang="fr-CA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SzPts val="3200"/>
            </a:pP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349;g7ef1368a76_0_196">
            <a:extLst>
              <a:ext uri="{FF2B5EF4-FFF2-40B4-BE49-F238E27FC236}">
                <a16:creationId xmlns:a16="http://schemas.microsoft.com/office/drawing/2014/main" id="{24CACCA7-AD54-C6CA-7015-ECCF29C1FBF6}"/>
              </a:ext>
            </a:extLst>
          </p:cNvPr>
          <p:cNvSpPr txBox="1"/>
          <p:nvPr/>
        </p:nvSpPr>
        <p:spPr>
          <a:xfrm>
            <a:off x="930550" y="2125100"/>
            <a:ext cx="707367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rire ; le rire augmente la rétention d’information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toucher, sentir ; utilisez les sens!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passer les produits utilisés dans l’ordre pour le Soin en donnant des mots-clés  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Comment et quand les utiliser (pré-consultation de groupe)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4" name="Google Shape;354;g7ef1368a76_0_202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5" name="Google Shape;355;g7ef1368a76_0_202"/>
          <p:cNvSpPr/>
          <p:nvPr/>
        </p:nvSpPr>
        <p:spPr>
          <a:xfrm>
            <a:off x="0" y="968375"/>
            <a:ext cx="91440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7ef1368a76_0_202"/>
          <p:cNvSpPr txBox="1"/>
          <p:nvPr/>
        </p:nvSpPr>
        <p:spPr>
          <a:xfrm>
            <a:off x="581026" y="1124699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SAUVER DU TEMPS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>
                <a:solidFill>
                  <a:srgbClr val="FFFFFF"/>
                </a:solidFill>
              </a:rPr>
              <a:t>Soyez stratégique ;-)</a:t>
            </a: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g7ef1368a76_0_202"/>
          <p:cNvSpPr txBox="1"/>
          <p:nvPr/>
        </p:nvSpPr>
        <p:spPr>
          <a:xfrm>
            <a:off x="1186025" y="2074325"/>
            <a:ext cx="7636500" cy="15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une révision sur la recommandation qu’elles ont sous la main et motiver-les à ajouter des produits qu’elles aimeraient pour elle ou leur famille (ex: baume eczéma)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Donnez des exemples, partagez des trucs d’usage ++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Présentez rapidement les autres collections Davincia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Présenter vos cadeaux avec achat devant tous</a:t>
            </a:r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1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0" name="Google Shape;370;g7ef1368a76_0_184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1" name="Google Shape;371;g7ef1368a76_0_184"/>
          <p:cNvSpPr/>
          <p:nvPr/>
        </p:nvSpPr>
        <p:spPr>
          <a:xfrm>
            <a:off x="0" y="968375"/>
            <a:ext cx="91440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7ef1368a76_0_184"/>
          <p:cNvSpPr txBox="1"/>
          <p:nvPr/>
        </p:nvSpPr>
        <p:spPr>
          <a:xfrm>
            <a:off x="581026" y="12578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LANCER LA DATE DU PROCHAIN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g7ef1368a76_0_184"/>
          <p:cNvSpPr txBox="1"/>
          <p:nvPr/>
        </p:nvSpPr>
        <p:spPr>
          <a:xfrm>
            <a:off x="980300" y="2279400"/>
            <a:ext cx="67773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FFFFFF"/>
                </a:solidFill>
              </a:rPr>
              <a:t>TOUJOURS PRÉPARER LE PROCHAIN VIP et offrir à vos clients une priorité (passer une liste de pré booking pour qu’ils inscrivent leurs noms)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FFFFFF"/>
                </a:solidFill>
              </a:rPr>
              <a:t>Demander leur d’inviter des amies pour partager la bonne nouvelle!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1294950" y="-2"/>
            <a:ext cx="6415500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 LENDEMAIN</a:t>
            </a: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599100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Faites votre tirage des prix de présence par</a:t>
            </a:r>
            <a:r>
              <a:rPr lang="fr" sz="1300" i="1" dirty="0">
                <a:solidFill>
                  <a:schemeClr val="dk1"/>
                </a:solidFill>
              </a:rPr>
              <a:t> live </a:t>
            </a:r>
            <a:r>
              <a:rPr lang="en-CA" sz="1300" dirty="0">
                <a:solidFill>
                  <a:schemeClr val="dk1"/>
                </a:solidFill>
              </a:rPr>
              <a:t>sur </a:t>
            </a:r>
            <a:r>
              <a:rPr lang="en-CA" sz="1300" dirty="0" err="1">
                <a:solidFill>
                  <a:schemeClr val="dk1"/>
                </a:solidFill>
              </a:rPr>
              <a:t>vos</a:t>
            </a:r>
            <a:r>
              <a:rPr lang="en-CA" sz="1300" dirty="0">
                <a:solidFill>
                  <a:schemeClr val="dk1"/>
                </a:solidFill>
              </a:rPr>
              <a:t> RS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Donnez-leur une occasion de revenir à votre institut chercher leur cadeau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Faites saliver celles qui ne pouvaient pas venir afin qu’elles bookent la prochaine date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Repartagez la date du prochain VIP pour inscription là!!!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1448ea08f_1_1"/>
          <p:cNvSpPr txBox="1"/>
          <p:nvPr/>
        </p:nvSpPr>
        <p:spPr>
          <a:xfrm>
            <a:off x="3220150" y="3432650"/>
            <a:ext cx="2394000" cy="106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TISSER DES LIENS &amp; FIDÉLISER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g71448ea08f_1_1"/>
          <p:cNvSpPr txBox="1"/>
          <p:nvPr/>
        </p:nvSpPr>
        <p:spPr>
          <a:xfrm>
            <a:off x="6239775" y="3432650"/>
            <a:ext cx="2669100" cy="106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ATTIRER DES NOUVEAUX CLIENTS</a:t>
            </a:r>
            <a:endParaRPr sz="1800" b="0" i="0" u="none" strike="noStrike" cap="none" dirty="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8" name="Google Shape;198;g71448ea08f_1_1"/>
          <p:cNvPicPr preferRelativeResize="0"/>
          <p:nvPr/>
        </p:nvPicPr>
        <p:blipFill rotWithShape="1">
          <a:blip r:embed="rId3">
            <a:alphaModFix/>
          </a:blip>
          <a:srcRect l="13653" t="20440" r="13208" b="19509"/>
          <a:stretch/>
        </p:blipFill>
        <p:spPr>
          <a:xfrm>
            <a:off x="3600350" y="1577700"/>
            <a:ext cx="1786000" cy="146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71448ea08f_1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4125" y="1089900"/>
            <a:ext cx="2442050" cy="24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71448ea08f_1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325" y="1156200"/>
            <a:ext cx="2292050" cy="22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71448ea08f_1_1"/>
          <p:cNvSpPr txBox="1"/>
          <p:nvPr/>
        </p:nvSpPr>
        <p:spPr>
          <a:xfrm>
            <a:off x="200525" y="3432650"/>
            <a:ext cx="2394000" cy="106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OCCASION DE FAIRE DU BRUIT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2" name="Google Shape;202;g71448ea08f_1_1"/>
          <p:cNvCxnSpPr/>
          <p:nvPr/>
        </p:nvCxnSpPr>
        <p:spPr>
          <a:xfrm rot="10800000" flipH="1">
            <a:off x="3283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3" name="Google Shape;203;g71448ea08f_1_1"/>
          <p:cNvCxnSpPr/>
          <p:nvPr/>
        </p:nvCxnSpPr>
        <p:spPr>
          <a:xfrm rot="10800000" flipH="1">
            <a:off x="33880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g71448ea08f_1_1"/>
          <p:cNvCxnSpPr/>
          <p:nvPr/>
        </p:nvCxnSpPr>
        <p:spPr>
          <a:xfrm rot="10800000" flipH="1">
            <a:off x="6499275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1448ea08f_1_16"/>
          <p:cNvSpPr txBox="1"/>
          <p:nvPr/>
        </p:nvSpPr>
        <p:spPr>
          <a:xfrm>
            <a:off x="2935675" y="3432650"/>
            <a:ext cx="2993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FAIRE CONNAÎTRE VOS PRODUITS/SERVICES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10" name="Google Shape;210;g71448ea08f_1_16"/>
          <p:cNvSpPr txBox="1"/>
          <p:nvPr/>
        </p:nvSpPr>
        <p:spPr>
          <a:xfrm>
            <a:off x="6239775" y="3432650"/>
            <a:ext cx="2669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POUSSER À  L’ACTION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g71448ea08f_1_16"/>
          <p:cNvSpPr txBox="1"/>
          <p:nvPr/>
        </p:nvSpPr>
        <p:spPr>
          <a:xfrm>
            <a:off x="200525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CRÉER DES mini REPRÉSENTANTS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2" name="Google Shape;212;g71448ea08f_1_16"/>
          <p:cNvCxnSpPr/>
          <p:nvPr/>
        </p:nvCxnSpPr>
        <p:spPr>
          <a:xfrm rot="10800000" flipH="1">
            <a:off x="3283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3" name="Google Shape;213;g71448ea08f_1_16"/>
          <p:cNvCxnSpPr/>
          <p:nvPr/>
        </p:nvCxnSpPr>
        <p:spPr>
          <a:xfrm rot="10800000" flipH="1">
            <a:off x="33880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4" name="Google Shape;214;g71448ea08f_1_16"/>
          <p:cNvCxnSpPr/>
          <p:nvPr/>
        </p:nvCxnSpPr>
        <p:spPr>
          <a:xfrm rot="10800000" flipH="1">
            <a:off x="6499275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5" name="Google Shape;215;g71448ea08f_1_16"/>
          <p:cNvPicPr preferRelativeResize="0"/>
          <p:nvPr/>
        </p:nvPicPr>
        <p:blipFill rotWithShape="1">
          <a:blip r:embed="rId3">
            <a:alphaModFix/>
          </a:blip>
          <a:srcRect l="20637" t="17415" r="20578" b="18836"/>
          <a:stretch/>
        </p:blipFill>
        <p:spPr>
          <a:xfrm>
            <a:off x="590988" y="1149075"/>
            <a:ext cx="1685325" cy="18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71448ea08f_1_16"/>
          <p:cNvPicPr preferRelativeResize="0"/>
          <p:nvPr/>
        </p:nvPicPr>
        <p:blipFill rotWithShape="1">
          <a:blip r:embed="rId4">
            <a:alphaModFix/>
          </a:blip>
          <a:srcRect l="17642" t="13294" r="21724" b="18668"/>
          <a:stretch/>
        </p:blipFill>
        <p:spPr>
          <a:xfrm>
            <a:off x="3563075" y="1087575"/>
            <a:ext cx="1738300" cy="19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71448ea08f_1_16"/>
          <p:cNvPicPr preferRelativeResize="0"/>
          <p:nvPr/>
        </p:nvPicPr>
        <p:blipFill rotWithShape="1">
          <a:blip r:embed="rId5">
            <a:alphaModFix/>
          </a:blip>
          <a:srcRect l="12460" t="16824" r="16501" b="15143"/>
          <a:stretch/>
        </p:blipFill>
        <p:spPr>
          <a:xfrm>
            <a:off x="6664326" y="1172350"/>
            <a:ext cx="1859700" cy="1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ef1368a76_0_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g7ef1368a76_0_21"/>
          <p:cNvPicPr preferRelativeResize="0"/>
          <p:nvPr/>
        </p:nvPicPr>
        <p:blipFill rotWithShape="1">
          <a:blip r:embed="rId3">
            <a:alphaModFix amt="50000"/>
          </a:blip>
          <a:srcRect t="24998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7ef1368a76_0_21"/>
          <p:cNvSpPr txBox="1">
            <a:spLocks noGrp="1"/>
          </p:cNvSpPr>
          <p:nvPr>
            <p:ph type="title"/>
          </p:nvPr>
        </p:nvSpPr>
        <p:spPr>
          <a:xfrm>
            <a:off x="1065850" y="1373271"/>
            <a:ext cx="68580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ÉTABLISSEZ VOTRE OBJECTIF</a:t>
            </a: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g7ef1368a76_0_21"/>
          <p:cNvSpPr txBox="1"/>
          <p:nvPr/>
        </p:nvSpPr>
        <p:spPr>
          <a:xfrm>
            <a:off x="1298508" y="3613564"/>
            <a:ext cx="6943800" cy="1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chemeClr val="lt1"/>
                </a:solidFill>
              </a:rPr>
              <a:t>Je vends 10 cures ⇀ Je vends 15k$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chemeClr val="lt1"/>
                </a:solidFill>
              </a:rPr>
              <a:t>La plus haute VIP à ce jour 54k$/jour à 3 esthéticiennes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1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7ef1368a76_0_8"/>
          <p:cNvPicPr preferRelativeResize="0"/>
          <p:nvPr/>
        </p:nvPicPr>
        <p:blipFill rotWithShape="1">
          <a:blip r:embed="rId3">
            <a:alphaModFix/>
          </a:blip>
          <a:srcRect t="5397" b="9198"/>
          <a:stretch/>
        </p:blipFill>
        <p:spPr>
          <a:xfrm>
            <a:off x="0" y="1"/>
            <a:ext cx="9144000" cy="51435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2" name="Google Shape;252;g7ef1368a76_0_8"/>
          <p:cNvSpPr/>
          <p:nvPr/>
        </p:nvSpPr>
        <p:spPr>
          <a:xfrm>
            <a:off x="0" y="2251050"/>
            <a:ext cx="6794500" cy="6414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53" name="Google Shape;253;g7ef1368a76_0_8"/>
          <p:cNvSpPr txBox="1">
            <a:spLocks noGrp="1"/>
          </p:cNvSpPr>
          <p:nvPr>
            <p:ph type="title"/>
          </p:nvPr>
        </p:nvSpPr>
        <p:spPr>
          <a:xfrm>
            <a:off x="1143000" y="1999648"/>
            <a:ext cx="6858000" cy="839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fr" sz="3000">
                <a:solidFill>
                  <a:srgbClr val="FFFFFF"/>
                </a:solidFill>
                <a:latin typeface="Avenir Next LT Pro Light"/>
                <a:ea typeface="Montserrat"/>
                <a:cs typeface="Montserrat"/>
                <a:sym typeface="Montserrat"/>
              </a:rPr>
              <a:t>LES TYPES DE SOIRÉES </a:t>
            </a:r>
            <a:endParaRPr lang="fr-FR" sz="3000">
              <a:solidFill>
                <a:srgbClr val="FFFFFF"/>
              </a:solidFill>
              <a:latin typeface="Avenir Next LT Pro Ligh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27823ed0f_0_0"/>
          <p:cNvSpPr/>
          <p:nvPr/>
        </p:nvSpPr>
        <p:spPr>
          <a:xfrm>
            <a:off x="-3600" y="0"/>
            <a:ext cx="37578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827823ed0f_0_0"/>
          <p:cNvSpPr txBox="1"/>
          <p:nvPr/>
        </p:nvSpPr>
        <p:spPr>
          <a:xfrm>
            <a:off x="0" y="21085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VIP EN LIGNE </a:t>
            </a:r>
            <a:endParaRPr sz="3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4" name="Google Shape;254;g827823ed0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850" y="2057100"/>
            <a:ext cx="2486700" cy="28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intérieur, portable, équipement électronique&#10;&#10;Description générée automatiquement">
            <a:extLst>
              <a:ext uri="{FF2B5EF4-FFF2-40B4-BE49-F238E27FC236}">
                <a16:creationId xmlns:a16="http://schemas.microsoft.com/office/drawing/2014/main" id="{41E29399-3955-F9F6-2046-A7A5B38B6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676" y="-91551"/>
            <a:ext cx="5414324" cy="5326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7ef1368a76_0_100"/>
          <p:cNvSpPr txBox="1"/>
          <p:nvPr/>
        </p:nvSpPr>
        <p:spPr>
          <a:xfrm>
            <a:off x="-865909" y="229468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COCKTAIL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60" name="Google Shape;260;g7ef1368a76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874" y="1707977"/>
            <a:ext cx="3799278" cy="25328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A311DD0-D647-CEF6-DE48-52636EDC6F76}"/>
              </a:ext>
            </a:extLst>
          </p:cNvPr>
          <p:cNvSpPr txBox="1"/>
          <p:nvPr/>
        </p:nvSpPr>
        <p:spPr>
          <a:xfrm>
            <a:off x="3202800" y="293560"/>
            <a:ext cx="50049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</a:t>
            </a: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CONFÉRENCE 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084F7B-38CE-5764-23A0-866EDBD91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063" y="1704063"/>
            <a:ext cx="3799278" cy="2536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199094b5f_0_36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92" name="Google Shape;292;g7199094b5f_0_36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</a:t>
            </a: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BACHELORETTE</a:t>
            </a:r>
            <a:endParaRPr lang="fr"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ctr">
              <a:buClr>
                <a:srgbClr val="000000"/>
              </a:buClr>
              <a:buSzPts val="3000"/>
            </a:pP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 SOIRÉES DE FILLES</a:t>
            </a:r>
            <a:endParaRPr lang="fr"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ctr">
              <a:buClr>
                <a:srgbClr val="000000"/>
              </a:buClr>
              <a:buSzPts val="3000"/>
            </a:pP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*PARTY DE BUREAU </a:t>
            </a:r>
            <a:endParaRPr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93" name="Google Shape;293;g7199094b5f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5225" y="965701"/>
            <a:ext cx="5070402" cy="3380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̀me2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̀me2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Violet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96dde3-4159-4e30-84b1-51390de08552" xsi:nil="true"/>
    <lcf76f155ced4ddcb4097134ff3c332f xmlns="f9c42a6b-4929-47d0-9205-778e150b9b8c">
      <Terms xmlns="http://schemas.microsoft.com/office/infopath/2007/PartnerControls"/>
    </lcf76f155ced4ddcb4097134ff3c332f>
    <MediaLengthInSeconds xmlns="f9c42a6b-4929-47d0-9205-778e150b9b8c" xsi:nil="true"/>
    <SharedWithUsers xmlns="3696dde3-4159-4e30-84b1-51390de08552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ABE9CC85D9B54A9E39714D4979C3A2" ma:contentTypeVersion="20" ma:contentTypeDescription="Crée un document." ma:contentTypeScope="" ma:versionID="4a6735d507d01c9c71fca406b6c457f6">
  <xsd:schema xmlns:xsd="http://www.w3.org/2001/XMLSchema" xmlns:xs="http://www.w3.org/2001/XMLSchema" xmlns:p="http://schemas.microsoft.com/office/2006/metadata/properties" xmlns:ns2="f9c42a6b-4929-47d0-9205-778e150b9b8c" xmlns:ns3="3696dde3-4159-4e30-84b1-51390de08552" targetNamespace="http://schemas.microsoft.com/office/2006/metadata/properties" ma:root="true" ma:fieldsID="f76327c3c84723003c267dc57b462991" ns2:_="" ns3:_="">
    <xsd:import namespace="f9c42a6b-4929-47d0-9205-778e150b9b8c"/>
    <xsd:import namespace="3696dde3-4159-4e30-84b1-51390de085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42a6b-4929-47d0-9205-778e150b9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0b1cec6-9937-4f8c-b1a0-21ba6f197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6dde3-4159-4e30-84b1-51390de0855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50bb7ee-1e78-4b45-9ba4-ef0c1baa02d1}" ma:internalName="TaxCatchAll" ma:showField="CatchAllData" ma:web="3696dde3-4159-4e30-84b1-51390de085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03C730-5FCC-4393-8CE5-FF35EA09841D}">
  <ds:schemaRefs>
    <ds:schemaRef ds:uri="3696dde3-4159-4e30-84b1-51390de08552"/>
    <ds:schemaRef ds:uri="f9c42a6b-4929-47d0-9205-778e150b9b8c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DF979BD-29F8-4C85-806D-1D569DD4AA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c42a6b-4929-47d0-9205-778e150b9b8c"/>
    <ds:schemaRef ds:uri="3696dde3-4159-4e30-84b1-51390de085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078E2D-0A4A-46D1-B662-C3F68AE18F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1872</Words>
  <Application>Microsoft Office PowerPoint</Application>
  <PresentationFormat>Affichage à l'écran (16:9)</PresentationFormat>
  <Paragraphs>297</Paragraphs>
  <Slides>29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29</vt:i4>
      </vt:variant>
    </vt:vector>
  </HeadingPairs>
  <TitlesOfParts>
    <vt:vector size="41" baseType="lpstr">
      <vt:lpstr>Montserrat</vt:lpstr>
      <vt:lpstr>inherit</vt:lpstr>
      <vt:lpstr>Montserrat ExtraLight</vt:lpstr>
      <vt:lpstr>Calibri</vt:lpstr>
      <vt:lpstr>Helvetica</vt:lpstr>
      <vt:lpstr>Avenir Next LT Pro Light</vt:lpstr>
      <vt:lpstr>Segoe UI Historic</vt:lpstr>
      <vt:lpstr>Arial</vt:lpstr>
      <vt:lpstr>Georgia</vt:lpstr>
      <vt:lpstr>Thème2</vt:lpstr>
      <vt:lpstr>Thème2</vt:lpstr>
      <vt:lpstr>Thème Office</vt:lpstr>
      <vt:lpstr>Présentation PowerPoint</vt:lpstr>
      <vt:lpstr>Présentation PowerPoint</vt:lpstr>
      <vt:lpstr>Présentation PowerPoint</vt:lpstr>
      <vt:lpstr>Présentation PowerPoint</vt:lpstr>
      <vt:lpstr>  ÉTABLISSEZ VOTRE OBJECTIF </vt:lpstr>
      <vt:lpstr>LES TYPES DE SOIRÉES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QUOI ?</vt:lpstr>
      <vt:lpstr>QUAND ?  </vt:lpstr>
      <vt:lpstr>QUI ?</vt:lpstr>
      <vt:lpstr>QUOI ?</vt:lpstr>
      <vt:lpstr>Présentation PowerPoint</vt:lpstr>
      <vt:lpstr>HORAIRE </vt:lpstr>
      <vt:lpstr>TEXTE D’INVITATION VIP en ligne de Davincia</vt:lpstr>
      <vt:lpstr>TEXTE D’INVITATION VIP en institut</vt:lpstr>
      <vt:lpstr>Présentation PowerPoint</vt:lpstr>
      <vt:lpstr>Présentation PowerPoint</vt:lpstr>
      <vt:lpstr>Présentation PowerPoint</vt:lpstr>
      <vt:lpstr>Présentation PowerPoint</vt:lpstr>
      <vt:lpstr>LES COMMANDITES</vt:lpstr>
      <vt:lpstr>Présentation PowerPoint</vt:lpstr>
      <vt:lpstr>Présentation PowerPoint</vt:lpstr>
      <vt:lpstr>Présentation PowerPoint</vt:lpstr>
      <vt:lpstr>LE LENDEMAIN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Forget</dc:creator>
  <cp:lastModifiedBy>Nathalie Forget</cp:lastModifiedBy>
  <cp:revision>1</cp:revision>
  <dcterms:modified xsi:type="dcterms:W3CDTF">2024-03-15T16:52:21Z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0x01010088ABE9CC85D9B54A9E39714D4979C3A2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