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0B_0.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63" r:id="rId5"/>
    <p:sldMasterId id="2147483665" r:id="rId6"/>
  </p:sldMasterIdLst>
  <p:notesMasterIdLst>
    <p:notesMasterId r:id="rId37"/>
  </p:notesMasterIdLst>
  <p:sldIdLst>
    <p:sldId id="284" r:id="rId7"/>
    <p:sldId id="257" r:id="rId8"/>
    <p:sldId id="258" r:id="rId9"/>
    <p:sldId id="259" r:id="rId10"/>
    <p:sldId id="446" r:id="rId11"/>
    <p:sldId id="286" r:id="rId12"/>
    <p:sldId id="264" r:id="rId13"/>
    <p:sldId id="441" r:id="rId14"/>
    <p:sldId id="269" r:id="rId15"/>
    <p:sldId id="270" r:id="rId16"/>
    <p:sldId id="263" r:id="rId17"/>
    <p:sldId id="443" r:id="rId18"/>
    <p:sldId id="449" r:id="rId19"/>
    <p:sldId id="265" r:id="rId20"/>
    <p:sldId id="266" r:id="rId21"/>
    <p:sldId id="448" r:id="rId22"/>
    <p:sldId id="267" r:id="rId23"/>
    <p:sldId id="457" r:id="rId24"/>
    <p:sldId id="282" r:id="rId25"/>
    <p:sldId id="444" r:id="rId26"/>
    <p:sldId id="447" r:id="rId27"/>
    <p:sldId id="268" r:id="rId28"/>
    <p:sldId id="445" r:id="rId29"/>
    <p:sldId id="455" r:id="rId30"/>
    <p:sldId id="271" r:id="rId31"/>
    <p:sldId id="273" r:id="rId32"/>
    <p:sldId id="276" r:id="rId33"/>
    <p:sldId id="456" r:id="rId34"/>
    <p:sldId id="278" r:id="rId35"/>
    <p:sldId id="279" r:id="rId36"/>
  </p:sldIdLst>
  <p:sldSz cx="9144000" cy="5143500" type="screen16x9"/>
  <p:notesSz cx="6858000" cy="9144000"/>
  <p:embeddedFontLst>
    <p:embeddedFont>
      <p:font typeface="Avenir Next LT Pro Light" panose="020B0304020202020204" pitchFamily="34" charset="0"/>
      <p:regular r:id="rId38"/>
      <p:italic r:id="rId39"/>
    </p:embeddedFont>
    <p:embeddedFont>
      <p:font typeface="Calibri" panose="020F0502020204030204" pitchFamily="34" charset="0"/>
      <p:regular r:id="rId40"/>
      <p:bold r:id="rId41"/>
      <p:italic r:id="rId42"/>
      <p:boldItalic r:id="rId43"/>
    </p:embeddedFont>
    <p:embeddedFont>
      <p:font typeface="Helvetica" panose="020B0604020202020204" pitchFamily="34" charset="0"/>
      <p:regular r:id="rId44"/>
      <p:bold r:id="rId45"/>
      <p:italic r:id="rId46"/>
      <p:boldItalic r:id="rId47"/>
    </p:embeddedFont>
    <p:embeddedFont>
      <p:font typeface="Montserrat" panose="00000500000000000000" pitchFamily="2" charset="0"/>
      <p:regular r:id="rId48"/>
      <p:bold r:id="rId49"/>
      <p:italic r:id="rId50"/>
      <p:boldItalic r:id="rId51"/>
    </p:embeddedFont>
    <p:embeddedFont>
      <p:font typeface="Montserrat ExtraLight" panose="00000300000000000000" pitchFamily="2" charset="0"/>
      <p:regular r:id="rId52"/>
      <p:bold r:id="rId53"/>
      <p:italic r:id="rId54"/>
      <p:boldItalic r:id="rId55"/>
    </p:embeddedFont>
    <p:embeddedFont>
      <p:font typeface="Segoe UI Historic" panose="020B0502040204020203" pitchFamily="34" charset="0"/>
      <p:regular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7" roundtripDataSignature="AMtx7miCaZVNjtJtMsLKmG9wP/6tU6mDK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8E06867-3211-428C-7AA3-699EF53559F9}" name="Nathalie Forget" initials="NF" userId="S::nforget@davincia.ca::18b423d5-3643-42b1-bc45-da1d16e4eef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D4D502-B756-4D67-893B-36E506DC8E02}" v="651" dt="2023-09-21T18:04:43.509"/>
    <p1510:client id="{863E2EBA-79E3-47AB-93BC-589C7C3D6736}" v="467" dt="2023-09-21T17:56:34.580"/>
  </p1510:revLst>
</p1510:revInfo>
</file>

<file path=ppt/tableStyles.xml><?xml version="1.0" encoding="utf-8"?>
<a:tblStyleLst xmlns:a="http://schemas.openxmlformats.org/drawingml/2006/main" def="{7E81D224-28A8-4C1C-BF6A-FC39A093E432}">
  <a:tblStyle styleId="{7E81D224-28A8-4C1C-BF6A-FC39A093E43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accent6"/>
              </a:solidFill>
              <a:prstDash val="solid"/>
              <a:round/>
              <a:headEnd type="none" w="sm" len="sm"/>
              <a:tailEnd type="none" w="sm" len="sm"/>
            </a:ln>
          </a:top>
          <a:bottom>
            <a:ln w="12700" cap="flat" cmpd="sng">
              <a:solidFill>
                <a:schemeClr val="accent6"/>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accent6">
              <a:alpha val="20000"/>
            </a:schemeClr>
          </a:solidFill>
        </a:fill>
      </a:tcStyle>
    </a:band1H>
    <a:band2H>
      <a:tcTxStyle b="off" i="off"/>
      <a:tcStyle>
        <a:tcBdr/>
      </a:tcStyle>
    </a:band2H>
    <a:band1V>
      <a:tcTxStyle b="off" i="off"/>
      <a:tcStyle>
        <a:tcBdr/>
        <a:fill>
          <a:solidFill>
            <a:schemeClr val="accent6">
              <a:alpha val="20000"/>
            </a:schemeClr>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12700" cap="flat" cmpd="sng">
              <a:solidFill>
                <a:schemeClr val="accent6"/>
              </a:solidFill>
              <a:prstDash val="solid"/>
              <a:round/>
              <a:headEnd type="none" w="sm" len="sm"/>
              <a:tailEnd type="none" w="sm" len="sm"/>
            </a:ln>
          </a:top>
        </a:tcBdr>
        <a:fill>
          <a:solidFill>
            <a:srgbClr val="FFFFFF">
              <a:alpha val="0"/>
            </a:srgbClr>
          </a:solidFill>
        </a:fill>
      </a:tcStyle>
    </a:lastRow>
    <a:seCell>
      <a:tcTxStyle b="off" i="off"/>
      <a:tcStyle>
        <a:tcBdr/>
      </a:tcStyle>
    </a:seCell>
    <a:swCell>
      <a:tcTxStyle b="off" i="off"/>
      <a:tcStyle>
        <a:tcBdr/>
      </a:tcStyle>
    </a:swCell>
    <a:firstRow>
      <a:tcTxStyle b="on" i="off"/>
      <a:tcStyle>
        <a:tcBdr>
          <a:bottom>
            <a:ln w="12700" cap="flat" cmpd="sng">
              <a:solidFill>
                <a:schemeClr val="accent6"/>
              </a:solidFill>
              <a:prstDash val="solid"/>
              <a:round/>
              <a:headEnd type="none" w="sm" len="sm"/>
              <a:tailEnd type="none" w="sm" len="sm"/>
            </a:ln>
          </a:bottom>
        </a:tcBdr>
        <a:fill>
          <a:solidFill>
            <a:srgbClr val="FFFFFF">
              <a:alpha val="0"/>
            </a:srgbClr>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guide orient="horz" pos="1620"/>
        <p:guide pos="2880"/>
      </p:guideLst>
    </p:cSldViewPr>
  </p:slide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2.fntdata"/><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68"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74" Type="http://schemas.microsoft.com/office/2018/10/relationships/authors" Target="authors.xml"/><Relationship Id="rId5" Type="http://schemas.openxmlformats.org/officeDocument/2006/relationships/slideMaster" Target="slideMasters/slideMaster2.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9"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font" Target="fonts/font14.fntdata"/><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1.fntdata"/><Relationship Id="rId46" Type="http://schemas.openxmlformats.org/officeDocument/2006/relationships/font" Target="fonts/font9.fntdata"/><Relationship Id="rId67" Type="http://customschemas.google.com/relationships/presentationmetadata" Target="metadata"/><Relationship Id="rId20" Type="http://schemas.openxmlformats.org/officeDocument/2006/relationships/slide" Target="slides/slide14.xml"/><Relationship Id="rId41" Type="http://schemas.openxmlformats.org/officeDocument/2006/relationships/font" Target="fonts/font4.fntdata"/><Relationship Id="rId54" Type="http://schemas.openxmlformats.org/officeDocument/2006/relationships/font" Target="fonts/font17.fntdata"/><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12.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font" Target="fonts/font7.fntdata"/><Relationship Id="rId52" Type="http://schemas.openxmlformats.org/officeDocument/2006/relationships/font" Target="fonts/font15.fntdata"/><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eting" userId="S::marketing@davincia.ca::08e0f8e7-47d3-4a8a-85b6-85fe09b2c260" providerId="AD" clId="Web-{274F0A55-8693-8A99-7ABC-7EC51980B771}"/>
    <pc:docChg chg="modSld">
      <pc:chgData name="Marketing" userId="S::marketing@davincia.ca::08e0f8e7-47d3-4a8a-85b6-85fe09b2c260" providerId="AD" clId="Web-{274F0A55-8693-8A99-7ABC-7EC51980B771}" dt="2023-09-06T12:27:36.792" v="103" actId="14100"/>
      <pc:docMkLst>
        <pc:docMk/>
      </pc:docMkLst>
      <pc:sldChg chg="delCm">
        <pc:chgData name="Marketing" userId="S::marketing@davincia.ca::08e0f8e7-47d3-4a8a-85b6-85fe09b2c260" providerId="AD" clId="Web-{274F0A55-8693-8A99-7ABC-7EC51980B771}" dt="2023-09-06T12:17:46.587" v="0"/>
        <pc:sldMkLst>
          <pc:docMk/>
          <pc:sldMk cId="0" sldId="281"/>
        </pc:sldMkLst>
        <pc:extLst>
          <p:ext xmlns:p="http://schemas.openxmlformats.org/presentationml/2006/main" uri="{D6D511B9-2390-475A-947B-AFAB55BFBCF1}">
            <pc226:cmChg xmlns:pc226="http://schemas.microsoft.com/office/powerpoint/2022/06/main/command" chg="del">
              <pc226:chgData name="Marketing" userId="S::marketing@davincia.ca::08e0f8e7-47d3-4a8a-85b6-85fe09b2c260" providerId="AD" clId="Web-{274F0A55-8693-8A99-7ABC-7EC51980B771}" dt="2023-09-06T12:17:46.587" v="0"/>
              <pc2:cmMkLst xmlns:pc2="http://schemas.microsoft.com/office/powerpoint/2019/9/main/command">
                <pc:docMk/>
                <pc:sldMk cId="0" sldId="281"/>
                <pc2:cmMk id="{0C7A6A61-7BA3-44DF-ADF2-2BD9C5FE98C1}"/>
              </pc2:cmMkLst>
            </pc226:cmChg>
          </p:ext>
        </pc:extLst>
      </pc:sldChg>
      <pc:sldChg chg="addSp delSp modSp">
        <pc:chgData name="Marketing" userId="S::marketing@davincia.ca::08e0f8e7-47d3-4a8a-85b6-85fe09b2c260" providerId="AD" clId="Web-{274F0A55-8693-8A99-7ABC-7EC51980B771}" dt="2023-09-06T12:27:36.792" v="103" actId="14100"/>
        <pc:sldMkLst>
          <pc:docMk/>
          <pc:sldMk cId="3858449551" sldId="445"/>
        </pc:sldMkLst>
        <pc:spChg chg="add del mod">
          <ac:chgData name="Marketing" userId="S::marketing@davincia.ca::08e0f8e7-47d3-4a8a-85b6-85fe09b2c260" providerId="AD" clId="Web-{274F0A55-8693-8A99-7ABC-7EC51980B771}" dt="2023-09-06T12:26:53.698" v="93"/>
          <ac:spMkLst>
            <pc:docMk/>
            <pc:sldMk cId="3858449551" sldId="445"/>
            <ac:spMk id="7" creationId="{F10ECA60-3831-DB5B-25A7-95D84A44BFF5}"/>
          </ac:spMkLst>
        </pc:spChg>
        <pc:spChg chg="mod">
          <ac:chgData name="Marketing" userId="S::marketing@davincia.ca::08e0f8e7-47d3-4a8a-85b6-85fe09b2c260" providerId="AD" clId="Web-{274F0A55-8693-8A99-7ABC-7EC51980B771}" dt="2023-09-06T12:27:22.182" v="100" actId="20577"/>
          <ac:spMkLst>
            <pc:docMk/>
            <pc:sldMk cId="3858449551" sldId="445"/>
            <ac:spMk id="286" creationId="{00000000-0000-0000-0000-000000000000}"/>
          </ac:spMkLst>
        </pc:spChg>
        <pc:spChg chg="mod">
          <ac:chgData name="Marketing" userId="S::marketing@davincia.ca::08e0f8e7-47d3-4a8a-85b6-85fe09b2c260" providerId="AD" clId="Web-{274F0A55-8693-8A99-7ABC-7EC51980B771}" dt="2023-09-06T12:20:54.213" v="21" actId="14100"/>
          <ac:spMkLst>
            <pc:docMk/>
            <pc:sldMk cId="3858449551" sldId="445"/>
            <ac:spMk id="289" creationId="{00000000-0000-0000-0000-000000000000}"/>
          </ac:spMkLst>
        </pc:spChg>
        <pc:picChg chg="add del mod ord">
          <ac:chgData name="Marketing" userId="S::marketing@davincia.ca::08e0f8e7-47d3-4a8a-85b6-85fe09b2c260" providerId="AD" clId="Web-{274F0A55-8693-8A99-7ABC-7EC51980B771}" dt="2023-09-06T12:26:42.526" v="87"/>
          <ac:picMkLst>
            <pc:docMk/>
            <pc:sldMk cId="3858449551" sldId="445"/>
            <ac:picMk id="2" creationId="{B355EB36-B798-082F-8F0B-5BE73DC43036}"/>
          </ac:picMkLst>
        </pc:picChg>
        <pc:picChg chg="add del mod">
          <ac:chgData name="Marketing" userId="S::marketing@davincia.ca::08e0f8e7-47d3-4a8a-85b6-85fe09b2c260" providerId="AD" clId="Web-{274F0A55-8693-8A99-7ABC-7EC51980B771}" dt="2023-09-06T12:24:24.713" v="68"/>
          <ac:picMkLst>
            <pc:docMk/>
            <pc:sldMk cId="3858449551" sldId="445"/>
            <ac:picMk id="3" creationId="{427E3EE1-3F58-3E96-7670-F05DA7BA9398}"/>
          </ac:picMkLst>
        </pc:picChg>
        <pc:picChg chg="add del mod ord modCrop">
          <ac:chgData name="Marketing" userId="S::marketing@davincia.ca::08e0f8e7-47d3-4a8a-85b6-85fe09b2c260" providerId="AD" clId="Web-{274F0A55-8693-8A99-7ABC-7EC51980B771}" dt="2023-09-06T12:24:07.604" v="66"/>
          <ac:picMkLst>
            <pc:docMk/>
            <pc:sldMk cId="3858449551" sldId="445"/>
            <ac:picMk id="4" creationId="{F77282DE-AAFE-FE65-6510-C2D4A0E47B84}"/>
          </ac:picMkLst>
        </pc:picChg>
        <pc:picChg chg="add del mod modCrop">
          <ac:chgData name="Marketing" userId="S::marketing@davincia.ca::08e0f8e7-47d3-4a8a-85b6-85fe09b2c260" providerId="AD" clId="Web-{274F0A55-8693-8A99-7ABC-7EC51980B771}" dt="2023-09-06T12:27:30.323" v="102"/>
          <ac:picMkLst>
            <pc:docMk/>
            <pc:sldMk cId="3858449551" sldId="445"/>
            <ac:picMk id="6" creationId="{C7799EE7-1DAB-1E4F-74C0-ACC9FF1B68AB}"/>
          </ac:picMkLst>
        </pc:picChg>
        <pc:picChg chg="add mod">
          <ac:chgData name="Marketing" userId="S::marketing@davincia.ca::08e0f8e7-47d3-4a8a-85b6-85fe09b2c260" providerId="AD" clId="Web-{274F0A55-8693-8A99-7ABC-7EC51980B771}" dt="2023-09-06T12:27:36.792" v="103" actId="14100"/>
          <ac:picMkLst>
            <pc:docMk/>
            <pc:sldMk cId="3858449551" sldId="445"/>
            <ac:picMk id="8" creationId="{A07486FD-261D-11FD-DDFD-A3BC5EB7452A}"/>
          </ac:picMkLst>
        </pc:picChg>
        <pc:picChg chg="add mod">
          <ac:chgData name="Marketing" userId="S::marketing@davincia.ca::08e0f8e7-47d3-4a8a-85b6-85fe09b2c260" providerId="AD" clId="Web-{274F0A55-8693-8A99-7ABC-7EC51980B771}" dt="2023-09-06T12:27:04.151" v="98" actId="1076"/>
          <ac:picMkLst>
            <pc:docMk/>
            <pc:sldMk cId="3858449551" sldId="445"/>
            <ac:picMk id="10" creationId="{93872447-8FC9-591A-102C-7DFE4BF2F92C}"/>
          </ac:picMkLst>
        </pc:picChg>
        <pc:picChg chg="add del mod">
          <ac:chgData name="Marketing" userId="S::marketing@davincia.ca::08e0f8e7-47d3-4a8a-85b6-85fe09b2c260" providerId="AD" clId="Web-{274F0A55-8693-8A99-7ABC-7EC51980B771}" dt="2023-09-06T12:22:37.400" v="44"/>
          <ac:picMkLst>
            <pc:docMk/>
            <pc:sldMk cId="3858449551" sldId="445"/>
            <ac:picMk id="284" creationId="{00000000-0000-0000-0000-000000000000}"/>
          </ac:picMkLst>
        </pc:picChg>
        <pc:picChg chg="del mod">
          <ac:chgData name="Marketing" userId="S::marketing@davincia.ca::08e0f8e7-47d3-4a8a-85b6-85fe09b2c260" providerId="AD" clId="Web-{274F0A55-8693-8A99-7ABC-7EC51980B771}" dt="2023-09-06T12:21:11.978" v="24"/>
          <ac:picMkLst>
            <pc:docMk/>
            <pc:sldMk cId="3858449551" sldId="445"/>
            <ac:picMk id="285" creationId="{00000000-0000-0000-0000-000000000000}"/>
          </ac:picMkLst>
        </pc:picChg>
        <pc:picChg chg="del">
          <ac:chgData name="Marketing" userId="S::marketing@davincia.ca::08e0f8e7-47d3-4a8a-85b6-85fe09b2c260" providerId="AD" clId="Web-{274F0A55-8693-8A99-7ABC-7EC51980B771}" dt="2023-09-06T12:19:30.400" v="6"/>
          <ac:picMkLst>
            <pc:docMk/>
            <pc:sldMk cId="3858449551" sldId="445"/>
            <ac:picMk id="287" creationId="{00000000-0000-0000-0000-000000000000}"/>
          </ac:picMkLst>
        </pc:picChg>
        <pc:picChg chg="del">
          <ac:chgData name="Marketing" userId="S::marketing@davincia.ca::08e0f8e7-47d3-4a8a-85b6-85fe09b2c260" providerId="AD" clId="Web-{274F0A55-8693-8A99-7ABC-7EC51980B771}" dt="2023-09-06T12:19:30.353" v="5"/>
          <ac:picMkLst>
            <pc:docMk/>
            <pc:sldMk cId="3858449551" sldId="445"/>
            <ac:picMk id="288" creationId="{00000000-0000-0000-0000-000000000000}"/>
          </ac:picMkLst>
        </pc:picChg>
      </pc:sldChg>
    </pc:docChg>
  </pc:docChgLst>
  <pc:docChgLst>
    <pc:chgData name="Marketing" userId="08e0f8e7-47d3-4a8a-85b6-85fe09b2c260" providerId="ADAL" clId="{863E2EBA-79E3-47AB-93BC-589C7C3D6736}"/>
    <pc:docChg chg="undo custSel addSld delSld modSld sldOrd">
      <pc:chgData name="Marketing" userId="08e0f8e7-47d3-4a8a-85b6-85fe09b2c260" providerId="ADAL" clId="{863E2EBA-79E3-47AB-93BC-589C7C3D6736}" dt="2023-09-21T17:56:34.580" v="466" actId="5793"/>
      <pc:docMkLst>
        <pc:docMk/>
      </pc:docMkLst>
      <pc:sldChg chg="del">
        <pc:chgData name="Marketing" userId="08e0f8e7-47d3-4a8a-85b6-85fe09b2c260" providerId="ADAL" clId="{863E2EBA-79E3-47AB-93BC-589C7C3D6736}" dt="2023-09-20T20:34:15.455" v="225" actId="2696"/>
        <pc:sldMkLst>
          <pc:docMk/>
          <pc:sldMk cId="0" sldId="261"/>
        </pc:sldMkLst>
      </pc:sldChg>
      <pc:sldChg chg="modSp mod">
        <pc:chgData name="Marketing" userId="08e0f8e7-47d3-4a8a-85b6-85fe09b2c260" providerId="ADAL" clId="{863E2EBA-79E3-47AB-93BC-589C7C3D6736}" dt="2023-09-20T20:40:54.522" v="282" actId="14100"/>
        <pc:sldMkLst>
          <pc:docMk/>
          <pc:sldMk cId="0" sldId="263"/>
        </pc:sldMkLst>
        <pc:spChg chg="mod">
          <ac:chgData name="Marketing" userId="08e0f8e7-47d3-4a8a-85b6-85fe09b2c260" providerId="ADAL" clId="{863E2EBA-79E3-47AB-93BC-589C7C3D6736}" dt="2023-09-20T20:40:54.522" v="282" actId="14100"/>
          <ac:spMkLst>
            <pc:docMk/>
            <pc:sldMk cId="0" sldId="263"/>
            <ac:spMk id="243" creationId="{00000000-0000-0000-0000-000000000000}"/>
          </ac:spMkLst>
        </pc:spChg>
      </pc:sldChg>
      <pc:sldChg chg="modSp mod">
        <pc:chgData name="Marketing" userId="08e0f8e7-47d3-4a8a-85b6-85fe09b2c260" providerId="ADAL" clId="{863E2EBA-79E3-47AB-93BC-589C7C3D6736}" dt="2023-09-21T17:55:38.788" v="464" actId="20577"/>
        <pc:sldMkLst>
          <pc:docMk/>
          <pc:sldMk cId="0" sldId="266"/>
        </pc:sldMkLst>
        <pc:spChg chg="mod">
          <ac:chgData name="Marketing" userId="08e0f8e7-47d3-4a8a-85b6-85fe09b2c260" providerId="ADAL" clId="{863E2EBA-79E3-47AB-93BC-589C7C3D6736}" dt="2023-09-21T17:55:38.788" v="464" actId="20577"/>
          <ac:spMkLst>
            <pc:docMk/>
            <pc:sldMk cId="0" sldId="266"/>
            <ac:spMk id="270" creationId="{00000000-0000-0000-0000-000000000000}"/>
          </ac:spMkLst>
        </pc:spChg>
      </pc:sldChg>
      <pc:sldChg chg="modSp mod">
        <pc:chgData name="Marketing" userId="08e0f8e7-47d3-4a8a-85b6-85fe09b2c260" providerId="ADAL" clId="{863E2EBA-79E3-47AB-93BC-589C7C3D6736}" dt="2023-09-20T20:35:22.412" v="229" actId="20577"/>
        <pc:sldMkLst>
          <pc:docMk/>
          <pc:sldMk cId="0" sldId="267"/>
        </pc:sldMkLst>
        <pc:spChg chg="mod">
          <ac:chgData name="Marketing" userId="08e0f8e7-47d3-4a8a-85b6-85fe09b2c260" providerId="ADAL" clId="{863E2EBA-79E3-47AB-93BC-589C7C3D6736}" dt="2023-09-20T20:35:22.412" v="229" actId="20577"/>
          <ac:spMkLst>
            <pc:docMk/>
            <pc:sldMk cId="0" sldId="267"/>
            <ac:spMk id="278" creationId="{00000000-0000-0000-0000-000000000000}"/>
          </ac:spMkLst>
        </pc:spChg>
      </pc:sldChg>
      <pc:sldChg chg="modSp mod">
        <pc:chgData name="Marketing" userId="08e0f8e7-47d3-4a8a-85b6-85fe09b2c260" providerId="ADAL" clId="{863E2EBA-79E3-47AB-93BC-589C7C3D6736}" dt="2023-09-21T17:56:34.580" v="466" actId="5793"/>
        <pc:sldMkLst>
          <pc:docMk/>
          <pc:sldMk cId="0" sldId="268"/>
        </pc:sldMkLst>
        <pc:spChg chg="mod">
          <ac:chgData name="Marketing" userId="08e0f8e7-47d3-4a8a-85b6-85fe09b2c260" providerId="ADAL" clId="{863E2EBA-79E3-47AB-93BC-589C7C3D6736}" dt="2023-09-21T17:56:34.580" v="466" actId="5793"/>
          <ac:spMkLst>
            <pc:docMk/>
            <pc:sldMk cId="0" sldId="268"/>
            <ac:spMk id="289" creationId="{00000000-0000-0000-0000-000000000000}"/>
          </ac:spMkLst>
        </pc:spChg>
        <pc:picChg chg="mod modCrop">
          <ac:chgData name="Marketing" userId="08e0f8e7-47d3-4a8a-85b6-85fe09b2c260" providerId="ADAL" clId="{863E2EBA-79E3-47AB-93BC-589C7C3D6736}" dt="2023-09-20T18:31:47.926" v="76" actId="1076"/>
          <ac:picMkLst>
            <pc:docMk/>
            <pc:sldMk cId="0" sldId="268"/>
            <ac:picMk id="284" creationId="{00000000-0000-0000-0000-000000000000}"/>
          </ac:picMkLst>
        </pc:picChg>
        <pc:picChg chg="mod">
          <ac:chgData name="Marketing" userId="08e0f8e7-47d3-4a8a-85b6-85fe09b2c260" providerId="ADAL" clId="{863E2EBA-79E3-47AB-93BC-589C7C3D6736}" dt="2023-09-20T20:26:51.494" v="184" actId="14100"/>
          <ac:picMkLst>
            <pc:docMk/>
            <pc:sldMk cId="0" sldId="268"/>
            <ac:picMk id="285" creationId="{00000000-0000-0000-0000-000000000000}"/>
          </ac:picMkLst>
        </pc:picChg>
      </pc:sldChg>
      <pc:sldChg chg="modSp mod">
        <pc:chgData name="Marketing" userId="08e0f8e7-47d3-4a8a-85b6-85fe09b2c260" providerId="ADAL" clId="{863E2EBA-79E3-47AB-93BC-589C7C3D6736}" dt="2023-09-20T20:30:22.209" v="212" actId="20577"/>
        <pc:sldMkLst>
          <pc:docMk/>
          <pc:sldMk cId="0" sldId="271"/>
        </pc:sldMkLst>
        <pc:spChg chg="mod">
          <ac:chgData name="Marketing" userId="08e0f8e7-47d3-4a8a-85b6-85fe09b2c260" providerId="ADAL" clId="{863E2EBA-79E3-47AB-93BC-589C7C3D6736}" dt="2023-09-20T20:30:22.209" v="212" actId="20577"/>
          <ac:spMkLst>
            <pc:docMk/>
            <pc:sldMk cId="0" sldId="271"/>
            <ac:spMk id="316" creationId="{00000000-0000-0000-0000-000000000000}"/>
          </ac:spMkLst>
        </pc:spChg>
      </pc:sldChg>
      <pc:sldChg chg="modSp del mod">
        <pc:chgData name="Marketing" userId="08e0f8e7-47d3-4a8a-85b6-85fe09b2c260" providerId="ADAL" clId="{863E2EBA-79E3-47AB-93BC-589C7C3D6736}" dt="2023-09-20T20:31:24.355" v="213" actId="2696"/>
        <pc:sldMkLst>
          <pc:docMk/>
          <pc:sldMk cId="0" sldId="272"/>
        </pc:sldMkLst>
        <pc:picChg chg="mod">
          <ac:chgData name="Marketing" userId="08e0f8e7-47d3-4a8a-85b6-85fe09b2c260" providerId="ADAL" clId="{863E2EBA-79E3-47AB-93BC-589C7C3D6736}" dt="2023-09-20T20:15:27.027" v="132" actId="1076"/>
          <ac:picMkLst>
            <pc:docMk/>
            <pc:sldMk cId="0" sldId="272"/>
            <ac:picMk id="323" creationId="{00000000-0000-0000-0000-000000000000}"/>
          </ac:picMkLst>
        </pc:picChg>
      </pc:sldChg>
      <pc:sldChg chg="modSp mod">
        <pc:chgData name="Marketing" userId="08e0f8e7-47d3-4a8a-85b6-85fe09b2c260" providerId="ADAL" clId="{863E2EBA-79E3-47AB-93BC-589C7C3D6736}" dt="2023-09-20T20:32:05.092" v="218" actId="20577"/>
        <pc:sldMkLst>
          <pc:docMk/>
          <pc:sldMk cId="0" sldId="273"/>
        </pc:sldMkLst>
        <pc:spChg chg="mod">
          <ac:chgData name="Marketing" userId="08e0f8e7-47d3-4a8a-85b6-85fe09b2c260" providerId="ADAL" clId="{863E2EBA-79E3-47AB-93BC-589C7C3D6736}" dt="2023-09-20T20:32:05.092" v="218" actId="20577"/>
          <ac:spMkLst>
            <pc:docMk/>
            <pc:sldMk cId="0" sldId="273"/>
            <ac:spMk id="333" creationId="{00000000-0000-0000-0000-000000000000}"/>
          </ac:spMkLst>
        </pc:spChg>
      </pc:sldChg>
      <pc:sldChg chg="addSp delSp modSp del mod">
        <pc:chgData name="Marketing" userId="08e0f8e7-47d3-4a8a-85b6-85fe09b2c260" providerId="ADAL" clId="{863E2EBA-79E3-47AB-93BC-589C7C3D6736}" dt="2023-09-20T20:50:30.242" v="449" actId="2696"/>
        <pc:sldMkLst>
          <pc:docMk/>
          <pc:sldMk cId="0" sldId="274"/>
        </pc:sldMkLst>
        <pc:spChg chg="add mod">
          <ac:chgData name="Marketing" userId="08e0f8e7-47d3-4a8a-85b6-85fe09b2c260" providerId="ADAL" clId="{863E2EBA-79E3-47AB-93BC-589C7C3D6736}" dt="2023-09-20T20:49:07.619" v="438" actId="14100"/>
          <ac:spMkLst>
            <pc:docMk/>
            <pc:sldMk cId="0" sldId="274"/>
            <ac:spMk id="2" creationId="{A1F40A4B-6010-E1F2-4E73-FA061B05C141}"/>
          </ac:spMkLst>
        </pc:spChg>
        <pc:spChg chg="mod">
          <ac:chgData name="Marketing" userId="08e0f8e7-47d3-4a8a-85b6-85fe09b2c260" providerId="ADAL" clId="{863E2EBA-79E3-47AB-93BC-589C7C3D6736}" dt="2023-09-20T20:47:48.339" v="375" actId="120"/>
          <ac:spMkLst>
            <pc:docMk/>
            <pc:sldMk cId="0" sldId="274"/>
            <ac:spMk id="338" creationId="{00000000-0000-0000-0000-000000000000}"/>
          </ac:spMkLst>
        </pc:spChg>
        <pc:spChg chg="mod">
          <ac:chgData name="Marketing" userId="08e0f8e7-47d3-4a8a-85b6-85fe09b2c260" providerId="ADAL" clId="{863E2EBA-79E3-47AB-93BC-589C7C3D6736}" dt="2023-09-20T20:48:52.103" v="432" actId="1076"/>
          <ac:spMkLst>
            <pc:docMk/>
            <pc:sldMk cId="0" sldId="274"/>
            <ac:spMk id="339" creationId="{00000000-0000-0000-0000-000000000000}"/>
          </ac:spMkLst>
        </pc:spChg>
        <pc:spChg chg="mod">
          <ac:chgData name="Marketing" userId="08e0f8e7-47d3-4a8a-85b6-85fe09b2c260" providerId="ADAL" clId="{863E2EBA-79E3-47AB-93BC-589C7C3D6736}" dt="2023-09-20T20:48:59.401" v="436" actId="1076"/>
          <ac:spMkLst>
            <pc:docMk/>
            <pc:sldMk cId="0" sldId="274"/>
            <ac:spMk id="341" creationId="{00000000-0000-0000-0000-000000000000}"/>
          </ac:spMkLst>
        </pc:spChg>
        <pc:cxnChg chg="del mod">
          <ac:chgData name="Marketing" userId="08e0f8e7-47d3-4a8a-85b6-85fe09b2c260" providerId="ADAL" clId="{863E2EBA-79E3-47AB-93BC-589C7C3D6736}" dt="2023-09-20T20:49:20.589" v="439" actId="478"/>
          <ac:cxnSpMkLst>
            <pc:docMk/>
            <pc:sldMk cId="0" sldId="274"/>
            <ac:cxnSpMk id="340" creationId="{00000000-0000-0000-0000-000000000000}"/>
          </ac:cxnSpMkLst>
        </pc:cxnChg>
      </pc:sldChg>
      <pc:sldChg chg="del">
        <pc:chgData name="Marketing" userId="08e0f8e7-47d3-4a8a-85b6-85fe09b2c260" providerId="ADAL" clId="{863E2EBA-79E3-47AB-93BC-589C7C3D6736}" dt="2023-09-20T20:33:00.018" v="221" actId="2696"/>
        <pc:sldMkLst>
          <pc:docMk/>
          <pc:sldMk cId="0" sldId="275"/>
        </pc:sldMkLst>
      </pc:sldChg>
      <pc:sldChg chg="addSp delSp modSp mod modAnim">
        <pc:chgData name="Marketing" userId="08e0f8e7-47d3-4a8a-85b6-85fe09b2c260" providerId="ADAL" clId="{863E2EBA-79E3-47AB-93BC-589C7C3D6736}" dt="2023-09-20T20:51:05.339" v="455" actId="14100"/>
        <pc:sldMkLst>
          <pc:docMk/>
          <pc:sldMk cId="0" sldId="276"/>
        </pc:sldMkLst>
        <pc:spChg chg="add mod">
          <ac:chgData name="Marketing" userId="08e0f8e7-47d3-4a8a-85b6-85fe09b2c260" providerId="ADAL" clId="{863E2EBA-79E3-47AB-93BC-589C7C3D6736}" dt="2023-09-20T20:50:23.396" v="448" actId="1076"/>
          <ac:spMkLst>
            <pc:docMk/>
            <pc:sldMk cId="0" sldId="276"/>
            <ac:spMk id="3" creationId="{24CACCA7-AD54-C6CA-7015-ECCF29C1FBF6}"/>
          </ac:spMkLst>
        </pc:spChg>
        <pc:spChg chg="mod">
          <ac:chgData name="Marketing" userId="08e0f8e7-47d3-4a8a-85b6-85fe09b2c260" providerId="ADAL" clId="{863E2EBA-79E3-47AB-93BC-589C7C3D6736}" dt="2023-09-20T20:51:05.339" v="455" actId="14100"/>
          <ac:spMkLst>
            <pc:docMk/>
            <pc:sldMk cId="0" sldId="276"/>
            <ac:spMk id="355" creationId="{00000000-0000-0000-0000-000000000000}"/>
          </ac:spMkLst>
        </pc:spChg>
        <pc:spChg chg="mod">
          <ac:chgData name="Marketing" userId="08e0f8e7-47d3-4a8a-85b6-85fe09b2c260" providerId="ADAL" clId="{863E2EBA-79E3-47AB-93BC-589C7C3D6736}" dt="2023-09-20T20:50:08.254" v="444" actId="20577"/>
          <ac:spMkLst>
            <pc:docMk/>
            <pc:sldMk cId="0" sldId="276"/>
            <ac:spMk id="356" creationId="{00000000-0000-0000-0000-000000000000}"/>
          </ac:spMkLst>
        </pc:spChg>
        <pc:spChg chg="del mod">
          <ac:chgData name="Marketing" userId="08e0f8e7-47d3-4a8a-85b6-85fe09b2c260" providerId="ADAL" clId="{863E2EBA-79E3-47AB-93BC-589C7C3D6736}" dt="2023-09-20T20:50:19.409" v="446" actId="478"/>
          <ac:spMkLst>
            <pc:docMk/>
            <pc:sldMk cId="0" sldId="276"/>
            <ac:spMk id="357" creationId="{00000000-0000-0000-0000-000000000000}"/>
          </ac:spMkLst>
        </pc:spChg>
      </pc:sldChg>
      <pc:sldChg chg="modSp del mod">
        <pc:chgData name="Marketing" userId="08e0f8e7-47d3-4a8a-85b6-85fe09b2c260" providerId="ADAL" clId="{863E2EBA-79E3-47AB-93BC-589C7C3D6736}" dt="2023-09-20T20:35:08.860" v="227" actId="2696"/>
        <pc:sldMkLst>
          <pc:docMk/>
          <pc:sldMk cId="0" sldId="277"/>
        </pc:sldMkLst>
        <pc:spChg chg="mod">
          <ac:chgData name="Marketing" userId="08e0f8e7-47d3-4a8a-85b6-85fe09b2c260" providerId="ADAL" clId="{863E2EBA-79E3-47AB-93BC-589C7C3D6736}" dt="2023-09-20T20:35:01.596" v="226" actId="1076"/>
          <ac:spMkLst>
            <pc:docMk/>
            <pc:sldMk cId="0" sldId="277"/>
            <ac:spMk id="365" creationId="{00000000-0000-0000-0000-000000000000}"/>
          </ac:spMkLst>
        </pc:spChg>
      </pc:sldChg>
      <pc:sldChg chg="modSp mod">
        <pc:chgData name="Marketing" userId="08e0f8e7-47d3-4a8a-85b6-85fe09b2c260" providerId="ADAL" clId="{863E2EBA-79E3-47AB-93BC-589C7C3D6736}" dt="2023-09-20T20:51:27.178" v="459" actId="14100"/>
        <pc:sldMkLst>
          <pc:docMk/>
          <pc:sldMk cId="0" sldId="278"/>
        </pc:sldMkLst>
        <pc:spChg chg="mod">
          <ac:chgData name="Marketing" userId="08e0f8e7-47d3-4a8a-85b6-85fe09b2c260" providerId="ADAL" clId="{863E2EBA-79E3-47AB-93BC-589C7C3D6736}" dt="2023-09-20T20:51:27.178" v="459" actId="14100"/>
          <ac:spMkLst>
            <pc:docMk/>
            <pc:sldMk cId="0" sldId="278"/>
            <ac:spMk id="371" creationId="{00000000-0000-0000-0000-000000000000}"/>
          </ac:spMkLst>
        </pc:spChg>
        <pc:spChg chg="mod">
          <ac:chgData name="Marketing" userId="08e0f8e7-47d3-4a8a-85b6-85fe09b2c260" providerId="ADAL" clId="{863E2EBA-79E3-47AB-93BC-589C7C3D6736}" dt="2023-09-20T20:36:48.952" v="263" actId="20577"/>
          <ac:spMkLst>
            <pc:docMk/>
            <pc:sldMk cId="0" sldId="278"/>
            <ac:spMk id="373" creationId="{00000000-0000-0000-0000-000000000000}"/>
          </ac:spMkLst>
        </pc:spChg>
      </pc:sldChg>
      <pc:sldChg chg="addSp delSp modSp mod">
        <pc:chgData name="Marketing" userId="08e0f8e7-47d3-4a8a-85b6-85fe09b2c260" providerId="ADAL" clId="{863E2EBA-79E3-47AB-93BC-589C7C3D6736}" dt="2023-09-20T20:39:46.117" v="278" actId="478"/>
        <pc:sldMkLst>
          <pc:docMk/>
          <pc:sldMk cId="0" sldId="279"/>
        </pc:sldMkLst>
        <pc:spChg chg="mod">
          <ac:chgData name="Marketing" userId="08e0f8e7-47d3-4a8a-85b6-85fe09b2c260" providerId="ADAL" clId="{863E2EBA-79E3-47AB-93BC-589C7C3D6736}" dt="2023-09-20T20:39:44.128" v="277" actId="14100"/>
          <ac:spMkLst>
            <pc:docMk/>
            <pc:sldMk cId="0" sldId="279"/>
            <ac:spMk id="379" creationId="{00000000-0000-0000-0000-000000000000}"/>
          </ac:spMkLst>
        </pc:spChg>
        <pc:picChg chg="add del mod modCrop">
          <ac:chgData name="Marketing" userId="08e0f8e7-47d3-4a8a-85b6-85fe09b2c260" providerId="ADAL" clId="{863E2EBA-79E3-47AB-93BC-589C7C3D6736}" dt="2023-09-20T20:39:46.117" v="278" actId="478"/>
          <ac:picMkLst>
            <pc:docMk/>
            <pc:sldMk cId="0" sldId="279"/>
            <ac:picMk id="2" creationId="{953CFB54-75BC-A8E2-0C01-7BCFF3A5DE86}"/>
          </ac:picMkLst>
        </pc:picChg>
      </pc:sldChg>
      <pc:sldChg chg="del">
        <pc:chgData name="Marketing" userId="08e0f8e7-47d3-4a8a-85b6-85fe09b2c260" providerId="ADAL" clId="{863E2EBA-79E3-47AB-93BC-589C7C3D6736}" dt="2023-09-20T20:14:42.037" v="130" actId="2696"/>
        <pc:sldMkLst>
          <pc:docMk/>
          <pc:sldMk cId="0" sldId="280"/>
        </pc:sldMkLst>
      </pc:sldChg>
      <pc:sldChg chg="del">
        <pc:chgData name="Marketing" userId="08e0f8e7-47d3-4a8a-85b6-85fe09b2c260" providerId="ADAL" clId="{863E2EBA-79E3-47AB-93BC-589C7C3D6736}" dt="2023-09-20T20:14:48.016" v="131" actId="2696"/>
        <pc:sldMkLst>
          <pc:docMk/>
          <pc:sldMk cId="0" sldId="281"/>
        </pc:sldMkLst>
      </pc:sldChg>
      <pc:sldChg chg="modSp mod">
        <pc:chgData name="Marketing" userId="08e0f8e7-47d3-4a8a-85b6-85fe09b2c260" providerId="ADAL" clId="{863E2EBA-79E3-47AB-93BC-589C7C3D6736}" dt="2023-09-20T20:17:55.754" v="141" actId="14100"/>
        <pc:sldMkLst>
          <pc:docMk/>
          <pc:sldMk cId="0" sldId="286"/>
        </pc:sldMkLst>
        <pc:spChg chg="mod">
          <ac:chgData name="Marketing" userId="08e0f8e7-47d3-4a8a-85b6-85fe09b2c260" providerId="ADAL" clId="{863E2EBA-79E3-47AB-93BC-589C7C3D6736}" dt="2023-09-20T20:17:55.754" v="141" actId="14100"/>
          <ac:spMkLst>
            <pc:docMk/>
            <pc:sldMk cId="0" sldId="286"/>
            <ac:spMk id="252" creationId="{00000000-0000-0000-0000-000000000000}"/>
          </ac:spMkLst>
        </pc:spChg>
        <pc:spChg chg="mod">
          <ac:chgData name="Marketing" userId="08e0f8e7-47d3-4a8a-85b6-85fe09b2c260" providerId="ADAL" clId="{863E2EBA-79E3-47AB-93BC-589C7C3D6736}" dt="2023-09-20T20:17:49.598" v="140" actId="20577"/>
          <ac:spMkLst>
            <pc:docMk/>
            <pc:sldMk cId="0" sldId="286"/>
            <ac:spMk id="253" creationId="{00000000-0000-0000-0000-000000000000}"/>
          </ac:spMkLst>
        </pc:spChg>
      </pc:sldChg>
      <pc:sldChg chg="addSp delSp modSp mod modNotesTx">
        <pc:chgData name="Marketing" userId="08e0f8e7-47d3-4a8a-85b6-85fe09b2c260" providerId="ADAL" clId="{863E2EBA-79E3-47AB-93BC-589C7C3D6736}" dt="2023-09-21T17:05:27.978" v="462" actId="207"/>
        <pc:sldMkLst>
          <pc:docMk/>
          <pc:sldMk cId="3858449551" sldId="445"/>
        </pc:sldMkLst>
        <pc:spChg chg="add mod">
          <ac:chgData name="Marketing" userId="08e0f8e7-47d3-4a8a-85b6-85fe09b2c260" providerId="ADAL" clId="{863E2EBA-79E3-47AB-93BC-589C7C3D6736}" dt="2023-09-21T17:05:27.978" v="462" actId="207"/>
          <ac:spMkLst>
            <pc:docMk/>
            <pc:sldMk cId="3858449551" sldId="445"/>
            <ac:spMk id="2" creationId="{EA1DF136-237E-8729-5740-72CFC203A639}"/>
          </ac:spMkLst>
        </pc:spChg>
        <pc:spChg chg="mod">
          <ac:chgData name="Marketing" userId="08e0f8e7-47d3-4a8a-85b6-85fe09b2c260" providerId="ADAL" clId="{863E2EBA-79E3-47AB-93BC-589C7C3D6736}" dt="2023-09-20T20:43:29.503" v="343" actId="255"/>
          <ac:spMkLst>
            <pc:docMk/>
            <pc:sldMk cId="3858449551" sldId="445"/>
            <ac:spMk id="283" creationId="{00000000-0000-0000-0000-000000000000}"/>
          </ac:spMkLst>
        </pc:spChg>
        <pc:spChg chg="mod">
          <ac:chgData name="Marketing" userId="08e0f8e7-47d3-4a8a-85b6-85fe09b2c260" providerId="ADAL" clId="{863E2EBA-79E3-47AB-93BC-589C7C3D6736}" dt="2023-09-20T20:46:14.766" v="359" actId="1076"/>
          <ac:spMkLst>
            <pc:docMk/>
            <pc:sldMk cId="3858449551" sldId="445"/>
            <ac:spMk id="286" creationId="{00000000-0000-0000-0000-000000000000}"/>
          </ac:spMkLst>
        </pc:spChg>
        <pc:spChg chg="mod">
          <ac:chgData name="Marketing" userId="08e0f8e7-47d3-4a8a-85b6-85fe09b2c260" providerId="ADAL" clId="{863E2EBA-79E3-47AB-93BC-589C7C3D6736}" dt="2023-09-20T20:46:08.239" v="357" actId="1076"/>
          <ac:spMkLst>
            <pc:docMk/>
            <pc:sldMk cId="3858449551" sldId="445"/>
            <ac:spMk id="289" creationId="{00000000-0000-0000-0000-000000000000}"/>
          </ac:spMkLst>
        </pc:spChg>
        <pc:picChg chg="add del mod modCrop">
          <ac:chgData name="Marketing" userId="08e0f8e7-47d3-4a8a-85b6-85fe09b2c260" providerId="ADAL" clId="{863E2EBA-79E3-47AB-93BC-589C7C3D6736}" dt="2023-09-20T18:27:51.994" v="52" actId="478"/>
          <ac:picMkLst>
            <pc:docMk/>
            <pc:sldMk cId="3858449551" sldId="445"/>
            <ac:picMk id="3" creationId="{C2E608EE-025E-6822-B5B4-BE1408E509F2}"/>
          </ac:picMkLst>
        </pc:picChg>
        <pc:picChg chg="add mod modCrop">
          <ac:chgData name="Marketing" userId="08e0f8e7-47d3-4a8a-85b6-85fe09b2c260" providerId="ADAL" clId="{863E2EBA-79E3-47AB-93BC-589C7C3D6736}" dt="2023-09-20T18:32:14.614" v="85" actId="1038"/>
          <ac:picMkLst>
            <pc:docMk/>
            <pc:sldMk cId="3858449551" sldId="445"/>
            <ac:picMk id="5" creationId="{6E589DFA-F0B2-D08B-2C39-17F6C738CA77}"/>
          </ac:picMkLst>
        </pc:picChg>
        <pc:picChg chg="del">
          <ac:chgData name="Marketing" userId="08e0f8e7-47d3-4a8a-85b6-85fe09b2c260" providerId="ADAL" clId="{863E2EBA-79E3-47AB-93BC-589C7C3D6736}" dt="2023-09-20T18:17:46.333" v="1" actId="478"/>
          <ac:picMkLst>
            <pc:docMk/>
            <pc:sldMk cId="3858449551" sldId="445"/>
            <ac:picMk id="6" creationId="{C7799EE7-1DAB-1E4F-74C0-ACC9FF1B68AB}"/>
          </ac:picMkLst>
        </pc:picChg>
        <pc:picChg chg="mod">
          <ac:chgData name="Marketing" userId="08e0f8e7-47d3-4a8a-85b6-85fe09b2c260" providerId="ADAL" clId="{863E2EBA-79E3-47AB-93BC-589C7C3D6736}" dt="2023-09-20T20:46:17.771" v="360" actId="1076"/>
          <ac:picMkLst>
            <pc:docMk/>
            <pc:sldMk cId="3858449551" sldId="445"/>
            <ac:picMk id="8" creationId="{A07486FD-261D-11FD-DDFD-A3BC5EB7452A}"/>
          </ac:picMkLst>
        </pc:picChg>
        <pc:picChg chg="del">
          <ac:chgData name="Marketing" userId="08e0f8e7-47d3-4a8a-85b6-85fe09b2c260" providerId="ADAL" clId="{863E2EBA-79E3-47AB-93BC-589C7C3D6736}" dt="2023-09-20T18:17:47.256" v="2" actId="478"/>
          <ac:picMkLst>
            <pc:docMk/>
            <pc:sldMk cId="3858449551" sldId="445"/>
            <ac:picMk id="10" creationId="{93872447-8FC9-591A-102C-7DFE4BF2F92C}"/>
          </ac:picMkLst>
        </pc:picChg>
      </pc:sldChg>
      <pc:sldChg chg="modSp mod">
        <pc:chgData name="Marketing" userId="08e0f8e7-47d3-4a8a-85b6-85fe09b2c260" providerId="ADAL" clId="{863E2EBA-79E3-47AB-93BC-589C7C3D6736}" dt="2023-09-20T20:26:35.008" v="181" actId="20577"/>
        <pc:sldMkLst>
          <pc:docMk/>
          <pc:sldMk cId="1184660667" sldId="447"/>
        </pc:sldMkLst>
        <pc:spChg chg="mod">
          <ac:chgData name="Marketing" userId="08e0f8e7-47d3-4a8a-85b6-85fe09b2c260" providerId="ADAL" clId="{863E2EBA-79E3-47AB-93BC-589C7C3D6736}" dt="2023-09-20T20:26:35.008" v="181" actId="20577"/>
          <ac:spMkLst>
            <pc:docMk/>
            <pc:sldMk cId="1184660667" sldId="447"/>
            <ac:spMk id="379" creationId="{00000000-0000-0000-0000-000000000000}"/>
          </ac:spMkLst>
        </pc:spChg>
      </pc:sldChg>
      <pc:sldChg chg="modSp mod">
        <pc:chgData name="Marketing" userId="08e0f8e7-47d3-4a8a-85b6-85fe09b2c260" providerId="ADAL" clId="{863E2EBA-79E3-47AB-93BC-589C7C3D6736}" dt="2023-09-20T20:21:43.954" v="169" actId="20577"/>
        <pc:sldMkLst>
          <pc:docMk/>
          <pc:sldMk cId="3276843279" sldId="448"/>
        </pc:sldMkLst>
        <pc:spChg chg="mod">
          <ac:chgData name="Marketing" userId="08e0f8e7-47d3-4a8a-85b6-85fe09b2c260" providerId="ADAL" clId="{863E2EBA-79E3-47AB-93BC-589C7C3D6736}" dt="2023-09-20T20:21:43.954" v="169" actId="20577"/>
          <ac:spMkLst>
            <pc:docMk/>
            <pc:sldMk cId="3276843279" sldId="448"/>
            <ac:spMk id="270" creationId="{00000000-0000-0000-0000-000000000000}"/>
          </ac:spMkLst>
        </pc:spChg>
      </pc:sldChg>
      <pc:sldChg chg="setBg">
        <pc:chgData name="Marketing" userId="08e0f8e7-47d3-4a8a-85b6-85fe09b2c260" providerId="ADAL" clId="{863E2EBA-79E3-47AB-93BC-589C7C3D6736}" dt="2023-09-20T20:40:35.978" v="280"/>
        <pc:sldMkLst>
          <pc:docMk/>
          <pc:sldMk cId="2906996170" sldId="449"/>
        </pc:sldMkLst>
      </pc:sldChg>
      <pc:sldChg chg="addSp modSp new del mod ord">
        <pc:chgData name="Marketing" userId="08e0f8e7-47d3-4a8a-85b6-85fe09b2c260" providerId="ADAL" clId="{863E2EBA-79E3-47AB-93BC-589C7C3D6736}" dt="2023-09-20T18:22:37.759" v="22" actId="2696"/>
        <pc:sldMkLst>
          <pc:docMk/>
          <pc:sldMk cId="3987053171" sldId="452"/>
        </pc:sldMkLst>
        <pc:picChg chg="add mod">
          <ac:chgData name="Marketing" userId="08e0f8e7-47d3-4a8a-85b6-85fe09b2c260" providerId="ADAL" clId="{863E2EBA-79E3-47AB-93BC-589C7C3D6736}" dt="2023-09-20T18:22:03.438" v="21" actId="1076"/>
          <ac:picMkLst>
            <pc:docMk/>
            <pc:sldMk cId="3987053171" sldId="452"/>
            <ac:picMk id="3" creationId="{A415A43E-DD15-AF5C-899F-5A35D34124F8}"/>
          </ac:picMkLst>
        </pc:picChg>
      </pc:sldChg>
      <pc:sldChg chg="addSp delSp modSp del mod">
        <pc:chgData name="Marketing" userId="08e0f8e7-47d3-4a8a-85b6-85fe09b2c260" providerId="ADAL" clId="{863E2EBA-79E3-47AB-93BC-589C7C3D6736}" dt="2023-09-20T20:28:32.461" v="198" actId="2696"/>
        <pc:sldMkLst>
          <pc:docMk/>
          <pc:sldMk cId="1337403937" sldId="453"/>
        </pc:sldMkLst>
        <pc:spChg chg="mod">
          <ac:chgData name="Marketing" userId="08e0f8e7-47d3-4a8a-85b6-85fe09b2c260" providerId="ADAL" clId="{863E2EBA-79E3-47AB-93BC-589C7C3D6736}" dt="2023-09-20T20:28:04.697" v="191" actId="20577"/>
          <ac:spMkLst>
            <pc:docMk/>
            <pc:sldMk cId="1337403937" sldId="453"/>
            <ac:spMk id="6" creationId="{3B0AE6F4-9CCD-2995-BB3A-AC82AE9A11E8}"/>
          </ac:spMkLst>
        </pc:spChg>
        <pc:picChg chg="add mod">
          <ac:chgData name="Marketing" userId="08e0f8e7-47d3-4a8a-85b6-85fe09b2c260" providerId="ADAL" clId="{863E2EBA-79E3-47AB-93BC-589C7C3D6736}" dt="2023-09-20T18:38:05.750" v="117" actId="1076"/>
          <ac:picMkLst>
            <pc:docMk/>
            <pc:sldMk cId="1337403937" sldId="453"/>
            <ac:picMk id="4" creationId="{73A9DA32-33EA-92F2-BC0C-34E414693618}"/>
          </ac:picMkLst>
        </pc:picChg>
        <pc:picChg chg="add del mod">
          <ac:chgData name="Marketing" userId="08e0f8e7-47d3-4a8a-85b6-85fe09b2c260" providerId="ADAL" clId="{863E2EBA-79E3-47AB-93BC-589C7C3D6736}" dt="2023-09-20T18:38:01.324" v="116" actId="478"/>
          <ac:picMkLst>
            <pc:docMk/>
            <pc:sldMk cId="1337403937" sldId="453"/>
            <ac:picMk id="7" creationId="{8CA4B89C-0B5A-2A87-7C7A-F076010FC432}"/>
          </ac:picMkLst>
        </pc:picChg>
      </pc:sldChg>
      <pc:sldChg chg="addSp delSp modSp del mod">
        <pc:chgData name="Marketing" userId="08e0f8e7-47d3-4a8a-85b6-85fe09b2c260" providerId="ADAL" clId="{863E2EBA-79E3-47AB-93BC-589C7C3D6736}" dt="2023-09-20T20:29:40.007" v="209" actId="2696"/>
        <pc:sldMkLst>
          <pc:docMk/>
          <pc:sldMk cId="2215968021" sldId="454"/>
        </pc:sldMkLst>
        <pc:spChg chg="mod">
          <ac:chgData name="Marketing" userId="08e0f8e7-47d3-4a8a-85b6-85fe09b2c260" providerId="ADAL" clId="{863E2EBA-79E3-47AB-93BC-589C7C3D6736}" dt="2023-09-20T18:33:15.376" v="88" actId="12"/>
          <ac:spMkLst>
            <pc:docMk/>
            <pc:sldMk cId="2215968021" sldId="454"/>
            <ac:spMk id="5" creationId="{A8E92A92-7FA1-8879-4D2D-9B55C0CBCED6}"/>
          </ac:spMkLst>
        </pc:spChg>
        <pc:picChg chg="add del mod">
          <ac:chgData name="Marketing" userId="08e0f8e7-47d3-4a8a-85b6-85fe09b2c260" providerId="ADAL" clId="{863E2EBA-79E3-47AB-93BC-589C7C3D6736}" dt="2023-09-20T18:25:35.380" v="33" actId="478"/>
          <ac:picMkLst>
            <pc:docMk/>
            <pc:sldMk cId="2215968021" sldId="454"/>
            <ac:picMk id="6" creationId="{1857A44E-73EC-E46C-6BF4-15A902FC8228}"/>
          </ac:picMkLst>
        </pc:picChg>
        <pc:picChg chg="add del mod modCrop">
          <ac:chgData name="Marketing" userId="08e0f8e7-47d3-4a8a-85b6-85fe09b2c260" providerId="ADAL" clId="{863E2EBA-79E3-47AB-93BC-589C7C3D6736}" dt="2023-09-20T18:30:20.188" v="68" actId="478"/>
          <ac:picMkLst>
            <pc:docMk/>
            <pc:sldMk cId="2215968021" sldId="454"/>
            <ac:picMk id="8" creationId="{35099DA0-0599-DF66-2C06-E988BB1C6964}"/>
          </ac:picMkLst>
        </pc:picChg>
        <pc:picChg chg="add del mod">
          <ac:chgData name="Marketing" userId="08e0f8e7-47d3-4a8a-85b6-85fe09b2c260" providerId="ADAL" clId="{863E2EBA-79E3-47AB-93BC-589C7C3D6736}" dt="2023-09-20T18:26:13.996" v="40" actId="478"/>
          <ac:picMkLst>
            <pc:docMk/>
            <pc:sldMk cId="2215968021" sldId="454"/>
            <ac:picMk id="10" creationId="{CCC6AB66-BB5A-5E64-E1E6-6AC335B4EDFD}"/>
          </ac:picMkLst>
        </pc:picChg>
        <pc:picChg chg="add del mod">
          <ac:chgData name="Marketing" userId="08e0f8e7-47d3-4a8a-85b6-85fe09b2c260" providerId="ADAL" clId="{863E2EBA-79E3-47AB-93BC-589C7C3D6736}" dt="2023-09-20T18:30:47.730" v="71" actId="478"/>
          <ac:picMkLst>
            <pc:docMk/>
            <pc:sldMk cId="2215968021" sldId="454"/>
            <ac:picMk id="12" creationId="{2D83CA75-0ECD-51AF-1F8C-DCE6655B9632}"/>
          </ac:picMkLst>
        </pc:picChg>
        <pc:picChg chg="add del mod">
          <ac:chgData name="Marketing" userId="08e0f8e7-47d3-4a8a-85b6-85fe09b2c260" providerId="ADAL" clId="{863E2EBA-79E3-47AB-93BC-589C7C3D6736}" dt="2023-09-20T18:36:42.319" v="103" actId="478"/>
          <ac:picMkLst>
            <pc:docMk/>
            <pc:sldMk cId="2215968021" sldId="454"/>
            <ac:picMk id="14" creationId="{D3151D07-1FC6-2415-AF5D-8D5B7128E11A}"/>
          </ac:picMkLst>
        </pc:picChg>
        <pc:picChg chg="add mod modCrop">
          <ac:chgData name="Marketing" userId="08e0f8e7-47d3-4a8a-85b6-85fe09b2c260" providerId="ADAL" clId="{863E2EBA-79E3-47AB-93BC-589C7C3D6736}" dt="2023-09-20T18:37:23.887" v="110" actId="732"/>
          <ac:picMkLst>
            <pc:docMk/>
            <pc:sldMk cId="2215968021" sldId="454"/>
            <ac:picMk id="16" creationId="{B74FE7F8-44C5-F9D1-1B45-DAD07B0983BE}"/>
          </ac:picMkLst>
        </pc:picChg>
      </pc:sldChg>
      <pc:sldChg chg="addSp delSp modSp mod">
        <pc:chgData name="Marketing" userId="08e0f8e7-47d3-4a8a-85b6-85fe09b2c260" providerId="ADAL" clId="{863E2EBA-79E3-47AB-93BC-589C7C3D6736}" dt="2023-09-20T20:29:31.562" v="208" actId="2710"/>
        <pc:sldMkLst>
          <pc:docMk/>
          <pc:sldMk cId="696538708" sldId="455"/>
        </pc:sldMkLst>
        <pc:spChg chg="mod">
          <ac:chgData name="Marketing" userId="08e0f8e7-47d3-4a8a-85b6-85fe09b2c260" providerId="ADAL" clId="{863E2EBA-79E3-47AB-93BC-589C7C3D6736}" dt="2023-09-20T20:29:31.562" v="208" actId="2710"/>
          <ac:spMkLst>
            <pc:docMk/>
            <pc:sldMk cId="696538708" sldId="455"/>
            <ac:spMk id="5" creationId="{A8E92A92-7FA1-8879-4D2D-9B55C0CBCED6}"/>
          </ac:spMkLst>
        </pc:spChg>
        <pc:picChg chg="add mod">
          <ac:chgData name="Marketing" userId="08e0f8e7-47d3-4a8a-85b6-85fe09b2c260" providerId="ADAL" clId="{863E2EBA-79E3-47AB-93BC-589C7C3D6736}" dt="2023-09-20T20:28:28.720" v="197" actId="1076"/>
          <ac:picMkLst>
            <pc:docMk/>
            <pc:sldMk cId="696538708" sldId="455"/>
            <ac:picMk id="3" creationId="{B38C9F03-CB38-3748-9653-D22956502FBD}"/>
          </ac:picMkLst>
        </pc:picChg>
        <pc:picChg chg="add del mod">
          <ac:chgData name="Marketing" userId="08e0f8e7-47d3-4a8a-85b6-85fe09b2c260" providerId="ADAL" clId="{863E2EBA-79E3-47AB-93BC-589C7C3D6736}" dt="2023-09-20T18:34:32.432" v="91" actId="478"/>
          <ac:picMkLst>
            <pc:docMk/>
            <pc:sldMk cId="696538708" sldId="455"/>
            <ac:picMk id="4" creationId="{0F3ED36D-FC8A-7ECD-FD10-DBB075F8F2A7}"/>
          </ac:picMkLst>
        </pc:picChg>
        <pc:picChg chg="add del mod modCrop">
          <ac:chgData name="Marketing" userId="08e0f8e7-47d3-4a8a-85b6-85fe09b2c260" providerId="ADAL" clId="{863E2EBA-79E3-47AB-93BC-589C7C3D6736}" dt="2023-09-20T18:36:38.623" v="102" actId="478"/>
          <ac:picMkLst>
            <pc:docMk/>
            <pc:sldMk cId="696538708" sldId="455"/>
            <ac:picMk id="7" creationId="{6DC6B7A8-CEF9-4C8B-7C32-3EA65F630C95}"/>
          </ac:picMkLst>
        </pc:picChg>
        <pc:picChg chg="add del mod modCrop">
          <ac:chgData name="Marketing" userId="08e0f8e7-47d3-4a8a-85b6-85fe09b2c260" providerId="ADAL" clId="{863E2EBA-79E3-47AB-93BC-589C7C3D6736}" dt="2023-09-20T18:39:08.273" v="129" actId="478"/>
          <ac:picMkLst>
            <pc:docMk/>
            <pc:sldMk cId="696538708" sldId="455"/>
            <ac:picMk id="9" creationId="{2E4B2447-D4F1-F90A-0A20-0F88C70FC40E}"/>
          </ac:picMkLst>
        </pc:picChg>
      </pc:sldChg>
      <pc:sldChg chg="modSp add mod">
        <pc:chgData name="Marketing" userId="08e0f8e7-47d3-4a8a-85b6-85fe09b2c260" providerId="ADAL" clId="{863E2EBA-79E3-47AB-93BC-589C7C3D6736}" dt="2023-09-20T20:51:20.577" v="457" actId="14100"/>
        <pc:sldMkLst>
          <pc:docMk/>
          <pc:sldMk cId="4248110336" sldId="456"/>
        </pc:sldMkLst>
        <pc:spChg chg="mod">
          <ac:chgData name="Marketing" userId="08e0f8e7-47d3-4a8a-85b6-85fe09b2c260" providerId="ADAL" clId="{863E2EBA-79E3-47AB-93BC-589C7C3D6736}" dt="2023-09-20T20:51:20.577" v="457" actId="14100"/>
          <ac:spMkLst>
            <pc:docMk/>
            <pc:sldMk cId="4248110336" sldId="456"/>
            <ac:spMk id="355" creationId="{00000000-0000-0000-0000-000000000000}"/>
          </ac:spMkLst>
        </pc:spChg>
      </pc:sldChg>
      <pc:sldChg chg="new del">
        <pc:chgData name="Marketing" userId="08e0f8e7-47d3-4a8a-85b6-85fe09b2c260" providerId="ADAL" clId="{863E2EBA-79E3-47AB-93BC-589C7C3D6736}" dt="2023-09-20T20:50:53.297" v="451" actId="2696"/>
        <pc:sldMkLst>
          <pc:docMk/>
          <pc:sldMk cId="612551284" sldId="457"/>
        </pc:sldMkLst>
      </pc:sldChg>
    </pc:docChg>
  </pc:docChgLst>
  <pc:docChgLst>
    <pc:chgData name="Nathalie Forget" userId="18b423d5-3643-42b1-bc45-da1d16e4eef5" providerId="ADAL" clId="{7ED4D502-B756-4D67-893B-36E506DC8E02}"/>
    <pc:docChg chg="undo custSel addSld delSld modSld sldOrd">
      <pc:chgData name="Nathalie Forget" userId="18b423d5-3643-42b1-bc45-da1d16e4eef5" providerId="ADAL" clId="{7ED4D502-B756-4D67-893B-36E506DC8E02}" dt="2023-09-22T01:46:02.251" v="3162"/>
      <pc:docMkLst>
        <pc:docMk/>
      </pc:docMkLst>
      <pc:sldChg chg="del">
        <pc:chgData name="Nathalie Forget" userId="18b423d5-3643-42b1-bc45-da1d16e4eef5" providerId="ADAL" clId="{7ED4D502-B756-4D67-893B-36E506DC8E02}" dt="2023-09-20T19:27:20.215" v="1245" actId="2696"/>
        <pc:sldMkLst>
          <pc:docMk/>
          <pc:sldMk cId="0" sldId="256"/>
        </pc:sldMkLst>
      </pc:sldChg>
      <pc:sldChg chg="ord">
        <pc:chgData name="Nathalie Forget" userId="18b423d5-3643-42b1-bc45-da1d16e4eef5" providerId="ADAL" clId="{7ED4D502-B756-4D67-893B-36E506DC8E02}" dt="2023-09-21T23:58:43.457" v="3102"/>
        <pc:sldMkLst>
          <pc:docMk/>
          <pc:sldMk cId="0" sldId="257"/>
        </pc:sldMkLst>
      </pc:sldChg>
      <pc:sldChg chg="modSp mod ord">
        <pc:chgData name="Nathalie Forget" userId="18b423d5-3643-42b1-bc45-da1d16e4eef5" providerId="ADAL" clId="{7ED4D502-B756-4D67-893B-36E506DC8E02}" dt="2023-09-20T19:30:18.489" v="1270" actId="20577"/>
        <pc:sldMkLst>
          <pc:docMk/>
          <pc:sldMk cId="0" sldId="263"/>
        </pc:sldMkLst>
        <pc:spChg chg="mod">
          <ac:chgData name="Nathalie Forget" userId="18b423d5-3643-42b1-bc45-da1d16e4eef5" providerId="ADAL" clId="{7ED4D502-B756-4D67-893B-36E506DC8E02}" dt="2023-09-20T19:30:18.489" v="1270" actId="20577"/>
          <ac:spMkLst>
            <pc:docMk/>
            <pc:sldMk cId="0" sldId="263"/>
            <ac:spMk id="244" creationId="{00000000-0000-0000-0000-000000000000}"/>
          </ac:spMkLst>
        </pc:spChg>
      </pc:sldChg>
      <pc:sldChg chg="ord">
        <pc:chgData name="Nathalie Forget" userId="18b423d5-3643-42b1-bc45-da1d16e4eef5" providerId="ADAL" clId="{7ED4D502-B756-4D67-893B-36E506DC8E02}" dt="2023-09-20T19:29:28.153" v="1266"/>
        <pc:sldMkLst>
          <pc:docMk/>
          <pc:sldMk cId="0" sldId="264"/>
        </pc:sldMkLst>
      </pc:sldChg>
      <pc:sldChg chg="modSp mod">
        <pc:chgData name="Nathalie Forget" userId="18b423d5-3643-42b1-bc45-da1d16e4eef5" providerId="ADAL" clId="{7ED4D502-B756-4D67-893B-36E506DC8E02}" dt="2023-09-12T15:04:03.593" v="222" actId="20577"/>
        <pc:sldMkLst>
          <pc:docMk/>
          <pc:sldMk cId="0" sldId="265"/>
        </pc:sldMkLst>
        <pc:spChg chg="mod">
          <ac:chgData name="Nathalie Forget" userId="18b423d5-3643-42b1-bc45-da1d16e4eef5" providerId="ADAL" clId="{7ED4D502-B756-4D67-893B-36E506DC8E02}" dt="2023-09-12T15:04:03.593" v="222" actId="20577"/>
          <ac:spMkLst>
            <pc:docMk/>
            <pc:sldMk cId="0" sldId="265"/>
            <ac:spMk id="262" creationId="{00000000-0000-0000-0000-000000000000}"/>
          </ac:spMkLst>
        </pc:spChg>
      </pc:sldChg>
      <pc:sldChg chg="modSp mod">
        <pc:chgData name="Nathalie Forget" userId="18b423d5-3643-42b1-bc45-da1d16e4eef5" providerId="ADAL" clId="{7ED4D502-B756-4D67-893B-36E506DC8E02}" dt="2023-09-20T19:41:42.686" v="1386" actId="20577"/>
        <pc:sldMkLst>
          <pc:docMk/>
          <pc:sldMk cId="0" sldId="266"/>
        </pc:sldMkLst>
        <pc:spChg chg="mod">
          <ac:chgData name="Nathalie Forget" userId="18b423d5-3643-42b1-bc45-da1d16e4eef5" providerId="ADAL" clId="{7ED4D502-B756-4D67-893B-36E506DC8E02}" dt="2023-09-20T19:41:42.686" v="1386" actId="20577"/>
          <ac:spMkLst>
            <pc:docMk/>
            <pc:sldMk cId="0" sldId="266"/>
            <ac:spMk id="270" creationId="{00000000-0000-0000-0000-000000000000}"/>
          </ac:spMkLst>
        </pc:spChg>
      </pc:sldChg>
      <pc:sldChg chg="modSp mod addCm">
        <pc:chgData name="Nathalie Forget" userId="18b423d5-3643-42b1-bc45-da1d16e4eef5" providerId="ADAL" clId="{7ED4D502-B756-4D67-893B-36E506DC8E02}" dt="2023-09-22T01:46:02.251" v="3162"/>
        <pc:sldMkLst>
          <pc:docMk/>
          <pc:sldMk cId="0" sldId="267"/>
        </pc:sldMkLst>
        <pc:spChg chg="mod">
          <ac:chgData name="Nathalie Forget" userId="18b423d5-3643-42b1-bc45-da1d16e4eef5" providerId="ADAL" clId="{7ED4D502-B756-4D67-893B-36E506DC8E02}" dt="2023-09-22T01:43:25.720" v="3161" actId="20577"/>
          <ac:spMkLst>
            <pc:docMk/>
            <pc:sldMk cId="0" sldId="267"/>
            <ac:spMk id="278" creationId="{00000000-0000-0000-0000-000000000000}"/>
          </ac:spMkLst>
        </pc:spChg>
        <pc:extLst>
          <p:ext xmlns:p="http://schemas.openxmlformats.org/presentationml/2006/main" uri="{D6D511B9-2390-475A-947B-AFAB55BFBCF1}">
            <pc226:cmChg xmlns:pc226="http://schemas.microsoft.com/office/powerpoint/2022/06/main/command" chg="add">
              <pc226:chgData name="Nathalie Forget" userId="18b423d5-3643-42b1-bc45-da1d16e4eef5" providerId="ADAL" clId="{7ED4D502-B756-4D67-893B-36E506DC8E02}" dt="2023-09-22T01:46:02.251" v="3162"/>
              <pc2:cmMkLst xmlns:pc2="http://schemas.microsoft.com/office/powerpoint/2019/9/main/command">
                <pc:docMk/>
                <pc:sldMk cId="0" sldId="267"/>
                <pc2:cmMk id="{77B73F12-CE5E-4F16-B777-F1D7DD5E7E85}"/>
              </pc2:cmMkLst>
            </pc226:cmChg>
          </p:ext>
        </pc:extLst>
      </pc:sldChg>
      <pc:sldChg chg="modSp mod">
        <pc:chgData name="Nathalie Forget" userId="18b423d5-3643-42b1-bc45-da1d16e4eef5" providerId="ADAL" clId="{7ED4D502-B756-4D67-893B-36E506DC8E02}" dt="2023-09-12T15:00:19.984" v="168" actId="20577"/>
        <pc:sldMkLst>
          <pc:docMk/>
          <pc:sldMk cId="0" sldId="270"/>
        </pc:sldMkLst>
        <pc:spChg chg="mod">
          <ac:chgData name="Nathalie Forget" userId="18b423d5-3643-42b1-bc45-da1d16e4eef5" providerId="ADAL" clId="{7ED4D502-B756-4D67-893B-36E506DC8E02}" dt="2023-09-12T15:00:19.984" v="168" actId="20577"/>
          <ac:spMkLst>
            <pc:docMk/>
            <pc:sldMk cId="0" sldId="270"/>
            <ac:spMk id="299" creationId="{00000000-0000-0000-0000-000000000000}"/>
          </ac:spMkLst>
        </pc:spChg>
      </pc:sldChg>
      <pc:sldChg chg="modSp mod">
        <pc:chgData name="Nathalie Forget" userId="18b423d5-3643-42b1-bc45-da1d16e4eef5" providerId="ADAL" clId="{7ED4D502-B756-4D67-893B-36E506DC8E02}" dt="2023-09-20T18:42:43.068" v="1244" actId="113"/>
        <pc:sldMkLst>
          <pc:docMk/>
          <pc:sldMk cId="0" sldId="271"/>
        </pc:sldMkLst>
        <pc:spChg chg="mod">
          <ac:chgData name="Nathalie Forget" userId="18b423d5-3643-42b1-bc45-da1d16e4eef5" providerId="ADAL" clId="{7ED4D502-B756-4D67-893B-36E506DC8E02}" dt="2023-09-20T18:42:43.068" v="1244" actId="113"/>
          <ac:spMkLst>
            <pc:docMk/>
            <pc:sldMk cId="0" sldId="271"/>
            <ac:spMk id="316" creationId="{00000000-0000-0000-0000-000000000000}"/>
          </ac:spMkLst>
        </pc:spChg>
      </pc:sldChg>
      <pc:sldChg chg="modSp mod">
        <pc:chgData name="Nathalie Forget" userId="18b423d5-3643-42b1-bc45-da1d16e4eef5" providerId="ADAL" clId="{7ED4D502-B756-4D67-893B-36E506DC8E02}" dt="2023-09-15T19:29:41.086" v="862" actId="20577"/>
        <pc:sldMkLst>
          <pc:docMk/>
          <pc:sldMk cId="0" sldId="276"/>
        </pc:sldMkLst>
        <pc:spChg chg="mod">
          <ac:chgData name="Nathalie Forget" userId="18b423d5-3643-42b1-bc45-da1d16e4eef5" providerId="ADAL" clId="{7ED4D502-B756-4D67-893B-36E506DC8E02}" dt="2023-09-15T19:29:41.086" v="862" actId="20577"/>
          <ac:spMkLst>
            <pc:docMk/>
            <pc:sldMk cId="0" sldId="276"/>
            <ac:spMk id="357" creationId="{00000000-0000-0000-0000-000000000000}"/>
          </ac:spMkLst>
        </pc:spChg>
      </pc:sldChg>
      <pc:sldChg chg="modSp mod">
        <pc:chgData name="Nathalie Forget" userId="18b423d5-3643-42b1-bc45-da1d16e4eef5" providerId="ADAL" clId="{7ED4D502-B756-4D67-893B-36E506DC8E02}" dt="2023-09-05T21:25:30.212" v="108" actId="20577"/>
        <pc:sldMkLst>
          <pc:docMk/>
          <pc:sldMk cId="0" sldId="277"/>
        </pc:sldMkLst>
        <pc:spChg chg="mod">
          <ac:chgData name="Nathalie Forget" userId="18b423d5-3643-42b1-bc45-da1d16e4eef5" providerId="ADAL" clId="{7ED4D502-B756-4D67-893B-36E506DC8E02}" dt="2023-09-05T21:25:30.212" v="108" actId="20577"/>
          <ac:spMkLst>
            <pc:docMk/>
            <pc:sldMk cId="0" sldId="277"/>
            <ac:spMk id="365" creationId="{00000000-0000-0000-0000-000000000000}"/>
          </ac:spMkLst>
        </pc:spChg>
      </pc:sldChg>
      <pc:sldChg chg="modSp mod">
        <pc:chgData name="Nathalie Forget" userId="18b423d5-3643-42b1-bc45-da1d16e4eef5" providerId="ADAL" clId="{7ED4D502-B756-4D67-893B-36E506DC8E02}" dt="2023-09-15T19:27:33.658" v="666" actId="20577"/>
        <pc:sldMkLst>
          <pc:docMk/>
          <pc:sldMk cId="0" sldId="279"/>
        </pc:sldMkLst>
        <pc:spChg chg="mod">
          <ac:chgData name="Nathalie Forget" userId="18b423d5-3643-42b1-bc45-da1d16e4eef5" providerId="ADAL" clId="{7ED4D502-B756-4D67-893B-36E506DC8E02}" dt="2023-09-15T19:27:33.658" v="666" actId="20577"/>
          <ac:spMkLst>
            <pc:docMk/>
            <pc:sldMk cId="0" sldId="279"/>
            <ac:spMk id="379" creationId="{00000000-0000-0000-0000-000000000000}"/>
          </ac:spMkLst>
        </pc:spChg>
      </pc:sldChg>
      <pc:sldChg chg="addCm">
        <pc:chgData name="Nathalie Forget" userId="18b423d5-3643-42b1-bc45-da1d16e4eef5" providerId="ADAL" clId="{7ED4D502-B756-4D67-893B-36E506DC8E02}" dt="2023-09-05T21:27:47.797" v="130"/>
        <pc:sldMkLst>
          <pc:docMk/>
          <pc:sldMk cId="0" sldId="281"/>
        </pc:sldMkLst>
        <pc:extLst>
          <p:ext xmlns:p="http://schemas.openxmlformats.org/presentationml/2006/main" uri="{D6D511B9-2390-475A-947B-AFAB55BFBCF1}">
            <pc226:cmChg xmlns:pc226="http://schemas.microsoft.com/office/powerpoint/2022/06/main/command" chg="add">
              <pc226:chgData name="Nathalie Forget" userId="18b423d5-3643-42b1-bc45-da1d16e4eef5" providerId="ADAL" clId="{7ED4D502-B756-4D67-893B-36E506DC8E02}" dt="2023-09-05T21:27:47.797" v="130"/>
              <pc2:cmMkLst xmlns:pc2="http://schemas.microsoft.com/office/powerpoint/2019/9/main/command">
                <pc:docMk/>
                <pc:sldMk cId="0" sldId="281"/>
                <pc2:cmMk id="{0C7A6A61-7BA3-44DF-ADF2-2BD9C5FE98C1}"/>
              </pc2:cmMkLst>
            </pc226:cmChg>
          </p:ext>
        </pc:extLst>
      </pc:sldChg>
      <pc:sldChg chg="modSp mod">
        <pc:chgData name="Nathalie Forget" userId="18b423d5-3643-42b1-bc45-da1d16e4eef5" providerId="ADAL" clId="{7ED4D502-B756-4D67-893B-36E506DC8E02}" dt="2023-09-20T19:46:52.582" v="1495" actId="20577"/>
        <pc:sldMkLst>
          <pc:docMk/>
          <pc:sldMk cId="2773536165" sldId="282"/>
        </pc:sldMkLst>
        <pc:spChg chg="mod">
          <ac:chgData name="Nathalie Forget" userId="18b423d5-3643-42b1-bc45-da1d16e4eef5" providerId="ADAL" clId="{7ED4D502-B756-4D67-893B-36E506DC8E02}" dt="2023-09-20T19:46:52.582" v="1495" actId="20577"/>
          <ac:spMkLst>
            <pc:docMk/>
            <pc:sldMk cId="2773536165" sldId="282"/>
            <ac:spMk id="379" creationId="{00000000-0000-0000-0000-000000000000}"/>
          </ac:spMkLst>
        </pc:spChg>
      </pc:sldChg>
      <pc:sldChg chg="addSp delSp modSp mod">
        <pc:chgData name="Nathalie Forget" userId="18b423d5-3643-42b1-bc45-da1d16e4eef5" providerId="ADAL" clId="{7ED4D502-B756-4D67-893B-36E506DC8E02}" dt="2023-09-20T19:28:48.813" v="1259" actId="1076"/>
        <pc:sldMkLst>
          <pc:docMk/>
          <pc:sldMk cId="0" sldId="441"/>
        </pc:sldMkLst>
        <pc:spChg chg="add mod">
          <ac:chgData name="Nathalie Forget" userId="18b423d5-3643-42b1-bc45-da1d16e4eef5" providerId="ADAL" clId="{7ED4D502-B756-4D67-893B-36E506DC8E02}" dt="2023-09-20T19:28:48.813" v="1259" actId="1076"/>
          <ac:spMkLst>
            <pc:docMk/>
            <pc:sldMk cId="0" sldId="441"/>
            <ac:spMk id="3" creationId="{EA311DD0-D647-CEF6-DE48-52636EDC6F76}"/>
          </ac:spMkLst>
        </pc:spChg>
        <pc:spChg chg="mod">
          <ac:chgData name="Nathalie Forget" userId="18b423d5-3643-42b1-bc45-da1d16e4eef5" providerId="ADAL" clId="{7ED4D502-B756-4D67-893B-36E506DC8E02}" dt="2023-09-20T19:27:49.304" v="1246" actId="1076"/>
          <ac:spMkLst>
            <pc:docMk/>
            <pc:sldMk cId="0" sldId="441"/>
            <ac:spMk id="259" creationId="{00000000-0000-0000-0000-000000000000}"/>
          </ac:spMkLst>
        </pc:spChg>
        <pc:picChg chg="add mod">
          <ac:chgData name="Nathalie Forget" userId="18b423d5-3643-42b1-bc45-da1d16e4eef5" providerId="ADAL" clId="{7ED4D502-B756-4D67-893B-36E506DC8E02}" dt="2023-09-20T19:28:27.671" v="1255" actId="14100"/>
          <ac:picMkLst>
            <pc:docMk/>
            <pc:sldMk cId="0" sldId="441"/>
            <ac:picMk id="4" creationId="{3D084F7B-38CE-5764-23A0-866EDBD9117C}"/>
          </ac:picMkLst>
        </pc:picChg>
        <pc:picChg chg="mod">
          <ac:chgData name="Nathalie Forget" userId="18b423d5-3643-42b1-bc45-da1d16e4eef5" providerId="ADAL" clId="{7ED4D502-B756-4D67-893B-36E506DC8E02}" dt="2023-09-20T19:27:58.071" v="1250" actId="1076"/>
          <ac:picMkLst>
            <pc:docMk/>
            <pc:sldMk cId="0" sldId="441"/>
            <ac:picMk id="260" creationId="{00000000-0000-0000-0000-000000000000}"/>
          </ac:picMkLst>
        </pc:picChg>
        <pc:picChg chg="del mod">
          <ac:chgData name="Nathalie Forget" userId="18b423d5-3643-42b1-bc45-da1d16e4eef5" providerId="ADAL" clId="{7ED4D502-B756-4D67-893B-36E506DC8E02}" dt="2023-09-20T19:27:56.439" v="1249" actId="478"/>
          <ac:picMkLst>
            <pc:docMk/>
            <pc:sldMk cId="0" sldId="441"/>
            <ac:picMk id="261" creationId="{00000000-0000-0000-0000-000000000000}"/>
          </ac:picMkLst>
        </pc:picChg>
      </pc:sldChg>
      <pc:sldChg chg="del">
        <pc:chgData name="Nathalie Forget" userId="18b423d5-3643-42b1-bc45-da1d16e4eef5" providerId="ADAL" clId="{7ED4D502-B756-4D67-893B-36E506DC8E02}" dt="2023-09-20T19:28:51.987" v="1260" actId="2696"/>
        <pc:sldMkLst>
          <pc:docMk/>
          <pc:sldMk cId="0" sldId="442"/>
        </pc:sldMkLst>
      </pc:sldChg>
      <pc:sldChg chg="modSp mod ord">
        <pc:chgData name="Nathalie Forget" userId="18b423d5-3643-42b1-bc45-da1d16e4eef5" providerId="ADAL" clId="{7ED4D502-B756-4D67-893B-36E506DC8E02}" dt="2023-09-20T19:30:12.289" v="1269" actId="20577"/>
        <pc:sldMkLst>
          <pc:docMk/>
          <pc:sldMk cId="0" sldId="443"/>
        </pc:sldMkLst>
        <pc:spChg chg="mod">
          <ac:chgData name="Nathalie Forget" userId="18b423d5-3643-42b1-bc45-da1d16e4eef5" providerId="ADAL" clId="{7ED4D502-B756-4D67-893B-36E506DC8E02}" dt="2023-09-20T19:30:12.289" v="1269" actId="20577"/>
          <ac:spMkLst>
            <pc:docMk/>
            <pc:sldMk cId="0" sldId="443"/>
            <ac:spMk id="276" creationId="{00000000-0000-0000-0000-000000000000}"/>
          </ac:spMkLst>
        </pc:spChg>
      </pc:sldChg>
      <pc:sldChg chg="addSp delSp modSp mod">
        <pc:chgData name="Nathalie Forget" userId="18b423d5-3643-42b1-bc45-da1d16e4eef5" providerId="ADAL" clId="{7ED4D502-B756-4D67-893B-36E506DC8E02}" dt="2023-09-20T19:57:40.867" v="2206" actId="20577"/>
        <pc:sldMkLst>
          <pc:docMk/>
          <pc:sldMk cId="3856904687" sldId="444"/>
        </pc:sldMkLst>
        <pc:spChg chg="mod">
          <ac:chgData name="Nathalie Forget" userId="18b423d5-3643-42b1-bc45-da1d16e4eef5" providerId="ADAL" clId="{7ED4D502-B756-4D67-893B-36E506DC8E02}" dt="2023-09-20T19:57:40.867" v="2206" actId="20577"/>
          <ac:spMkLst>
            <pc:docMk/>
            <pc:sldMk cId="3856904687" sldId="444"/>
            <ac:spMk id="379" creationId="{00000000-0000-0000-0000-000000000000}"/>
          </ac:spMkLst>
        </pc:spChg>
        <pc:picChg chg="add del mod">
          <ac:chgData name="Nathalie Forget" userId="18b423d5-3643-42b1-bc45-da1d16e4eef5" providerId="ADAL" clId="{7ED4D502-B756-4D67-893B-36E506DC8E02}" dt="2023-09-20T19:50:41.417" v="1815"/>
          <ac:picMkLst>
            <pc:docMk/>
            <pc:sldMk cId="3856904687" sldId="444"/>
            <ac:picMk id="2" creationId="{DF069411-10F0-8123-3BDE-13D9C1D57CA2}"/>
          </ac:picMkLst>
        </pc:picChg>
      </pc:sldChg>
      <pc:sldChg chg="modSp mod">
        <pc:chgData name="Nathalie Forget" userId="18b423d5-3643-42b1-bc45-da1d16e4eef5" providerId="ADAL" clId="{7ED4D502-B756-4D67-893B-36E506DC8E02}" dt="2023-09-20T19:56:36.258" v="2113" actId="20577"/>
        <pc:sldMkLst>
          <pc:docMk/>
          <pc:sldMk cId="3858449551" sldId="445"/>
        </pc:sldMkLst>
        <pc:spChg chg="mod">
          <ac:chgData name="Nathalie Forget" userId="18b423d5-3643-42b1-bc45-da1d16e4eef5" providerId="ADAL" clId="{7ED4D502-B756-4D67-893B-36E506DC8E02}" dt="2023-09-20T19:56:36.258" v="2113" actId="20577"/>
          <ac:spMkLst>
            <pc:docMk/>
            <pc:sldMk cId="3858449551" sldId="445"/>
            <ac:spMk id="286" creationId="{00000000-0000-0000-0000-000000000000}"/>
          </ac:spMkLst>
        </pc:spChg>
        <pc:spChg chg="mod">
          <ac:chgData name="Nathalie Forget" userId="18b423d5-3643-42b1-bc45-da1d16e4eef5" providerId="ADAL" clId="{7ED4D502-B756-4D67-893B-36E506DC8E02}" dt="2023-09-05T21:23:58.524" v="96" actId="207"/>
          <ac:spMkLst>
            <pc:docMk/>
            <pc:sldMk cId="3858449551" sldId="445"/>
            <ac:spMk id="289" creationId="{00000000-0000-0000-0000-000000000000}"/>
          </ac:spMkLst>
        </pc:spChg>
      </pc:sldChg>
      <pc:sldChg chg="modSp mod">
        <pc:chgData name="Nathalie Forget" userId="18b423d5-3643-42b1-bc45-da1d16e4eef5" providerId="ADAL" clId="{7ED4D502-B756-4D67-893B-36E506DC8E02}" dt="2023-09-22T01:42:38.787" v="3160" actId="20577"/>
        <pc:sldMkLst>
          <pc:docMk/>
          <pc:sldMk cId="3296165373" sldId="446"/>
        </pc:sldMkLst>
        <pc:spChg chg="mod">
          <ac:chgData name="Nathalie Forget" userId="18b423d5-3643-42b1-bc45-da1d16e4eef5" providerId="ADAL" clId="{7ED4D502-B756-4D67-893B-36E506DC8E02}" dt="2023-09-22T01:42:38.787" v="3160" actId="20577"/>
          <ac:spMkLst>
            <pc:docMk/>
            <pc:sldMk cId="3296165373" sldId="446"/>
            <ac:spMk id="232" creationId="{00000000-0000-0000-0000-000000000000}"/>
          </ac:spMkLst>
        </pc:spChg>
      </pc:sldChg>
      <pc:sldChg chg="modSp mod">
        <pc:chgData name="Nathalie Forget" userId="18b423d5-3643-42b1-bc45-da1d16e4eef5" providerId="ADAL" clId="{7ED4D502-B756-4D67-893B-36E506DC8E02}" dt="2023-09-20T19:56:16.946" v="2112" actId="20577"/>
        <pc:sldMkLst>
          <pc:docMk/>
          <pc:sldMk cId="1184660667" sldId="447"/>
        </pc:sldMkLst>
        <pc:spChg chg="mod">
          <ac:chgData name="Nathalie Forget" userId="18b423d5-3643-42b1-bc45-da1d16e4eef5" providerId="ADAL" clId="{7ED4D502-B756-4D67-893B-36E506DC8E02}" dt="2023-09-20T19:56:16.946" v="2112" actId="20577"/>
          <ac:spMkLst>
            <pc:docMk/>
            <pc:sldMk cId="1184660667" sldId="447"/>
            <ac:spMk id="379" creationId="{00000000-0000-0000-0000-000000000000}"/>
          </ac:spMkLst>
        </pc:spChg>
      </pc:sldChg>
      <pc:sldChg chg="addSp delSp modSp mod">
        <pc:chgData name="Nathalie Forget" userId="18b423d5-3643-42b1-bc45-da1d16e4eef5" providerId="ADAL" clId="{7ED4D502-B756-4D67-893B-36E506DC8E02}" dt="2023-09-20T20:19:24.703" v="2361" actId="20577"/>
        <pc:sldMkLst>
          <pc:docMk/>
          <pc:sldMk cId="3276843279" sldId="448"/>
        </pc:sldMkLst>
        <pc:spChg chg="mod">
          <ac:chgData name="Nathalie Forget" userId="18b423d5-3643-42b1-bc45-da1d16e4eef5" providerId="ADAL" clId="{7ED4D502-B756-4D67-893B-36E506DC8E02}" dt="2023-09-15T19:23:17.304" v="443" actId="14100"/>
          <ac:spMkLst>
            <pc:docMk/>
            <pc:sldMk cId="3276843279" sldId="448"/>
            <ac:spMk id="268" creationId="{00000000-0000-0000-0000-000000000000}"/>
          </ac:spMkLst>
        </pc:spChg>
        <pc:spChg chg="mod">
          <ac:chgData name="Nathalie Forget" userId="18b423d5-3643-42b1-bc45-da1d16e4eef5" providerId="ADAL" clId="{7ED4D502-B756-4D67-893B-36E506DC8E02}" dt="2023-09-20T20:19:24.703" v="2361" actId="20577"/>
          <ac:spMkLst>
            <pc:docMk/>
            <pc:sldMk cId="3276843279" sldId="448"/>
            <ac:spMk id="270" creationId="{00000000-0000-0000-0000-000000000000}"/>
          </ac:spMkLst>
        </pc:spChg>
        <pc:picChg chg="add del mod">
          <ac:chgData name="Nathalie Forget" userId="18b423d5-3643-42b1-bc45-da1d16e4eef5" providerId="ADAL" clId="{7ED4D502-B756-4D67-893B-36E506DC8E02}" dt="2023-09-20T19:43:26.497" v="1431"/>
          <ac:picMkLst>
            <pc:docMk/>
            <pc:sldMk cId="3276843279" sldId="448"/>
            <ac:picMk id="2" creationId="{E7942B77-00C0-8371-48C0-4F8EE92AF9F3}"/>
          </ac:picMkLst>
        </pc:picChg>
      </pc:sldChg>
      <pc:sldChg chg="ord">
        <pc:chgData name="Nathalie Forget" userId="18b423d5-3643-42b1-bc45-da1d16e4eef5" providerId="ADAL" clId="{7ED4D502-B756-4D67-893B-36E506DC8E02}" dt="2023-09-20T19:44:43.494" v="1471"/>
        <pc:sldMkLst>
          <pc:docMk/>
          <pc:sldMk cId="2906996170" sldId="449"/>
        </pc:sldMkLst>
      </pc:sldChg>
      <pc:sldChg chg="del">
        <pc:chgData name="Nathalie Forget" userId="18b423d5-3643-42b1-bc45-da1d16e4eef5" providerId="ADAL" clId="{7ED4D502-B756-4D67-893B-36E506DC8E02}" dt="2023-09-20T19:44:37.044" v="1469" actId="47"/>
        <pc:sldMkLst>
          <pc:docMk/>
          <pc:sldMk cId="3484464474" sldId="450"/>
        </pc:sldMkLst>
      </pc:sldChg>
      <pc:sldChg chg="addSp modSp add del mod">
        <pc:chgData name="Nathalie Forget" userId="18b423d5-3643-42b1-bc45-da1d16e4eef5" providerId="ADAL" clId="{7ED4D502-B756-4D67-893B-36E506DC8E02}" dt="2023-09-20T18:22:45.537" v="916" actId="2696"/>
        <pc:sldMkLst>
          <pc:docMk/>
          <pc:sldMk cId="3621163420" sldId="451"/>
        </pc:sldMkLst>
        <pc:spChg chg="add mod">
          <ac:chgData name="Nathalie Forget" userId="18b423d5-3643-42b1-bc45-da1d16e4eef5" providerId="ADAL" clId="{7ED4D502-B756-4D67-893B-36E506DC8E02}" dt="2023-09-20T18:22:28.207" v="915" actId="20577"/>
          <ac:spMkLst>
            <pc:docMk/>
            <pc:sldMk cId="3621163420" sldId="451"/>
            <ac:spMk id="2" creationId="{6EBDCF5E-8D33-6C90-532F-206EC0E9D683}"/>
          </ac:spMkLst>
        </pc:spChg>
        <pc:spChg chg="mod">
          <ac:chgData name="Nathalie Forget" userId="18b423d5-3643-42b1-bc45-da1d16e4eef5" providerId="ADAL" clId="{7ED4D502-B756-4D67-893B-36E506DC8E02}" dt="2023-09-20T18:20:59.796" v="864" actId="20577"/>
          <ac:spMkLst>
            <pc:docMk/>
            <pc:sldMk cId="3621163420" sldId="451"/>
            <ac:spMk id="270" creationId="{00000000-0000-0000-0000-000000000000}"/>
          </ac:spMkLst>
        </pc:spChg>
      </pc:sldChg>
      <pc:sldChg chg="addSp delSp modSp add mod">
        <pc:chgData name="Nathalie Forget" userId="18b423d5-3643-42b1-bc45-da1d16e4eef5" providerId="ADAL" clId="{7ED4D502-B756-4D67-893B-36E506DC8E02}" dt="2023-09-20T19:57:12.450" v="2172" actId="20577"/>
        <pc:sldMkLst>
          <pc:docMk/>
          <pc:sldMk cId="1337403937" sldId="453"/>
        </pc:sldMkLst>
        <pc:spChg chg="add mod">
          <ac:chgData name="Nathalie Forget" userId="18b423d5-3643-42b1-bc45-da1d16e4eef5" providerId="ADAL" clId="{7ED4D502-B756-4D67-893B-36E506DC8E02}" dt="2023-09-20T18:24:31.047" v="971" actId="20577"/>
          <ac:spMkLst>
            <pc:docMk/>
            <pc:sldMk cId="1337403937" sldId="453"/>
            <ac:spMk id="2" creationId="{D2A7CD65-4C66-0513-AEDA-A516412AB51F}"/>
          </ac:spMkLst>
        </pc:spChg>
        <pc:spChg chg="add del mod">
          <ac:chgData name="Nathalie Forget" userId="18b423d5-3643-42b1-bc45-da1d16e4eef5" providerId="ADAL" clId="{7ED4D502-B756-4D67-893B-36E506DC8E02}" dt="2023-09-20T18:24:56.433" v="976"/>
          <ac:spMkLst>
            <pc:docMk/>
            <pc:sldMk cId="1337403937" sldId="453"/>
            <ac:spMk id="5" creationId="{4FABFA62-D51A-CC3F-FDE0-C5881D01FCB1}"/>
          </ac:spMkLst>
        </pc:spChg>
        <pc:spChg chg="add mod">
          <ac:chgData name="Nathalie Forget" userId="18b423d5-3643-42b1-bc45-da1d16e4eef5" providerId="ADAL" clId="{7ED4D502-B756-4D67-893B-36E506DC8E02}" dt="2023-09-20T19:57:12.450" v="2172" actId="20577"/>
          <ac:spMkLst>
            <pc:docMk/>
            <pc:sldMk cId="1337403937" sldId="453"/>
            <ac:spMk id="6" creationId="{3B0AE6F4-9CCD-2995-BB3A-AC82AE9A11E8}"/>
          </ac:spMkLst>
        </pc:spChg>
        <pc:spChg chg="mod">
          <ac:chgData name="Nathalie Forget" userId="18b423d5-3643-42b1-bc45-da1d16e4eef5" providerId="ADAL" clId="{7ED4D502-B756-4D67-893B-36E506DC8E02}" dt="2023-09-20T18:23:07.592" v="922" actId="1076"/>
          <ac:spMkLst>
            <pc:docMk/>
            <pc:sldMk cId="1337403937" sldId="453"/>
            <ac:spMk id="283" creationId="{00000000-0000-0000-0000-000000000000}"/>
          </ac:spMkLst>
        </pc:spChg>
        <pc:spChg chg="mod">
          <ac:chgData name="Nathalie Forget" userId="18b423d5-3643-42b1-bc45-da1d16e4eef5" providerId="ADAL" clId="{7ED4D502-B756-4D67-893B-36E506DC8E02}" dt="2023-09-20T18:23:11.449" v="923" actId="20577"/>
          <ac:spMkLst>
            <pc:docMk/>
            <pc:sldMk cId="1337403937" sldId="453"/>
            <ac:spMk id="286" creationId="{00000000-0000-0000-0000-000000000000}"/>
          </ac:spMkLst>
        </pc:spChg>
        <pc:spChg chg="del mod">
          <ac:chgData name="Nathalie Forget" userId="18b423d5-3643-42b1-bc45-da1d16e4eef5" providerId="ADAL" clId="{7ED4D502-B756-4D67-893B-36E506DC8E02}" dt="2023-09-20T18:23:03.638" v="920" actId="478"/>
          <ac:spMkLst>
            <pc:docMk/>
            <pc:sldMk cId="1337403937" sldId="453"/>
            <ac:spMk id="289" creationId="{00000000-0000-0000-0000-000000000000}"/>
          </ac:spMkLst>
        </pc:spChg>
        <pc:picChg chg="del">
          <ac:chgData name="Nathalie Forget" userId="18b423d5-3643-42b1-bc45-da1d16e4eef5" providerId="ADAL" clId="{7ED4D502-B756-4D67-893B-36E506DC8E02}" dt="2023-09-20T18:23:31.238" v="924" actId="478"/>
          <ac:picMkLst>
            <pc:docMk/>
            <pc:sldMk cId="1337403937" sldId="453"/>
            <ac:picMk id="3" creationId="{C2E608EE-025E-6822-B5B4-BE1408E509F2}"/>
          </ac:picMkLst>
        </pc:picChg>
        <pc:picChg chg="mod">
          <ac:chgData name="Nathalie Forget" userId="18b423d5-3643-42b1-bc45-da1d16e4eef5" providerId="ADAL" clId="{7ED4D502-B756-4D67-893B-36E506DC8E02}" dt="2023-09-20T18:24:33.804" v="972" actId="1076"/>
          <ac:picMkLst>
            <pc:docMk/>
            <pc:sldMk cId="1337403937" sldId="453"/>
            <ac:picMk id="4" creationId="{73A9DA32-33EA-92F2-BC0C-34E414693618}"/>
          </ac:picMkLst>
        </pc:picChg>
        <pc:picChg chg="del">
          <ac:chgData name="Nathalie Forget" userId="18b423d5-3643-42b1-bc45-da1d16e4eef5" providerId="ADAL" clId="{7ED4D502-B756-4D67-893B-36E506DC8E02}" dt="2023-09-20T18:22:59.233" v="918" actId="478"/>
          <ac:picMkLst>
            <pc:docMk/>
            <pc:sldMk cId="1337403937" sldId="453"/>
            <ac:picMk id="8" creationId="{A07486FD-261D-11FD-DDFD-A3BC5EB7452A}"/>
          </ac:picMkLst>
        </pc:picChg>
      </pc:sldChg>
      <pc:sldChg chg="addSp delSp modSp add mod">
        <pc:chgData name="Nathalie Forget" userId="18b423d5-3643-42b1-bc45-da1d16e4eef5" providerId="ADAL" clId="{7ED4D502-B756-4D67-893B-36E506DC8E02}" dt="2023-09-20T19:59:04.525" v="2284" actId="20577"/>
        <pc:sldMkLst>
          <pc:docMk/>
          <pc:sldMk cId="2215968021" sldId="454"/>
        </pc:sldMkLst>
        <pc:spChg chg="add del mod">
          <ac:chgData name="Nathalie Forget" userId="18b423d5-3643-42b1-bc45-da1d16e4eef5" providerId="ADAL" clId="{7ED4D502-B756-4D67-893B-36E506DC8E02}" dt="2023-09-20T18:25:05.457" v="979"/>
          <ac:spMkLst>
            <pc:docMk/>
            <pc:sldMk cId="2215968021" sldId="454"/>
            <ac:spMk id="3" creationId="{6AF10E2F-EEC0-E5C9-6662-98FB2DDF75FB}"/>
          </ac:spMkLst>
        </pc:spChg>
        <pc:spChg chg="add mod">
          <ac:chgData name="Nathalie Forget" userId="18b423d5-3643-42b1-bc45-da1d16e4eef5" providerId="ADAL" clId="{7ED4D502-B756-4D67-893B-36E506DC8E02}" dt="2023-09-20T19:59:04.525" v="2284" actId="20577"/>
          <ac:spMkLst>
            <pc:docMk/>
            <pc:sldMk cId="2215968021" sldId="454"/>
            <ac:spMk id="5" creationId="{A8E92A92-7FA1-8879-4D2D-9B55C0CBCED6}"/>
          </ac:spMkLst>
        </pc:spChg>
        <pc:picChg chg="del">
          <ac:chgData name="Nathalie Forget" userId="18b423d5-3643-42b1-bc45-da1d16e4eef5" providerId="ADAL" clId="{7ED4D502-B756-4D67-893B-36E506DC8E02}" dt="2023-09-20T18:25:09.466" v="980" actId="478"/>
          <ac:picMkLst>
            <pc:docMk/>
            <pc:sldMk cId="2215968021" sldId="454"/>
            <ac:picMk id="4" creationId="{73A9DA32-33EA-92F2-BC0C-34E414693618}"/>
          </ac:picMkLst>
        </pc:picChg>
      </pc:sldChg>
      <pc:sldChg chg="modSp add mod">
        <pc:chgData name="Nathalie Forget" userId="18b423d5-3643-42b1-bc45-da1d16e4eef5" providerId="ADAL" clId="{7ED4D502-B756-4D67-893B-36E506DC8E02}" dt="2023-09-20T18:27:30.289" v="1203" actId="20577"/>
        <pc:sldMkLst>
          <pc:docMk/>
          <pc:sldMk cId="696538708" sldId="455"/>
        </pc:sldMkLst>
        <pc:spChg chg="mod">
          <ac:chgData name="Nathalie Forget" userId="18b423d5-3643-42b1-bc45-da1d16e4eef5" providerId="ADAL" clId="{7ED4D502-B756-4D67-893B-36E506DC8E02}" dt="2023-09-20T18:27:30.289" v="1203" actId="20577"/>
          <ac:spMkLst>
            <pc:docMk/>
            <pc:sldMk cId="696538708" sldId="455"/>
            <ac:spMk id="5" creationId="{A8E92A92-7FA1-8879-4D2D-9B55C0CBCED6}"/>
          </ac:spMkLst>
        </pc:spChg>
      </pc:sldChg>
      <pc:sldChg chg="addSp delSp modSp add mod ord">
        <pc:chgData name="Nathalie Forget" userId="18b423d5-3643-42b1-bc45-da1d16e4eef5" providerId="ADAL" clId="{7ED4D502-B756-4D67-893B-36E506DC8E02}" dt="2023-09-21T23:03:56.734" v="3100" actId="1076"/>
        <pc:sldMkLst>
          <pc:docMk/>
          <pc:sldMk cId="2108243563" sldId="457"/>
        </pc:sldMkLst>
        <pc:spChg chg="add del mod">
          <ac:chgData name="Nathalie Forget" userId="18b423d5-3643-42b1-bc45-da1d16e4eef5" providerId="ADAL" clId="{7ED4D502-B756-4D67-893B-36E506DC8E02}" dt="2023-09-21T17:49:53.147" v="2755"/>
          <ac:spMkLst>
            <pc:docMk/>
            <pc:sldMk cId="2108243563" sldId="457"/>
            <ac:spMk id="2" creationId="{B7106F4F-3C41-841E-D646-77BEA8CBAE7F}"/>
          </ac:spMkLst>
        </pc:spChg>
        <pc:spChg chg="add del mod">
          <ac:chgData name="Nathalie Forget" userId="18b423d5-3643-42b1-bc45-da1d16e4eef5" providerId="ADAL" clId="{7ED4D502-B756-4D67-893B-36E506DC8E02}" dt="2023-09-21T17:46:29.036" v="2453" actId="767"/>
          <ac:spMkLst>
            <pc:docMk/>
            <pc:sldMk cId="2108243563" sldId="457"/>
            <ac:spMk id="3" creationId="{A5A60FC4-B469-2602-222A-1E435A2EC90F}"/>
          </ac:spMkLst>
        </pc:spChg>
        <pc:spChg chg="add mod">
          <ac:chgData name="Nathalie Forget" userId="18b423d5-3643-42b1-bc45-da1d16e4eef5" providerId="ADAL" clId="{7ED4D502-B756-4D67-893B-36E506DC8E02}" dt="2023-09-21T23:03:56.734" v="3100" actId="1076"/>
          <ac:spMkLst>
            <pc:docMk/>
            <pc:sldMk cId="2108243563" sldId="457"/>
            <ac:spMk id="4" creationId="{6EEB95C2-B95A-C53C-7882-5F5B787092D4}"/>
          </ac:spMkLst>
        </pc:spChg>
        <pc:spChg chg="mod">
          <ac:chgData name="Nathalie Forget" userId="18b423d5-3643-42b1-bc45-da1d16e4eef5" providerId="ADAL" clId="{7ED4D502-B756-4D67-893B-36E506DC8E02}" dt="2023-09-21T23:03:52.649" v="3099" actId="1076"/>
          <ac:spMkLst>
            <pc:docMk/>
            <pc:sldMk cId="2108243563" sldId="457"/>
            <ac:spMk id="261" creationId="{00000000-0000-0000-0000-000000000000}"/>
          </ac:spMkLst>
        </pc:spChg>
        <pc:spChg chg="mod">
          <ac:chgData name="Nathalie Forget" userId="18b423d5-3643-42b1-bc45-da1d16e4eef5" providerId="ADAL" clId="{7ED4D502-B756-4D67-893B-36E506DC8E02}" dt="2023-09-21T17:49:48.183" v="2752" actId="20577"/>
          <ac:spMkLst>
            <pc:docMk/>
            <pc:sldMk cId="2108243563" sldId="457"/>
            <ac:spMk id="262" creationId="{00000000-0000-0000-0000-000000000000}"/>
          </ac:spMkLst>
        </pc:spChg>
      </pc:sldChg>
      <pc:sldMasterChg chg="delSldLayout">
        <pc:chgData name="Nathalie Forget" userId="18b423d5-3643-42b1-bc45-da1d16e4eef5" providerId="ADAL" clId="{7ED4D502-B756-4D67-893B-36E506DC8E02}" dt="2023-09-20T19:27:20.215" v="1245" actId="2696"/>
        <pc:sldMasterMkLst>
          <pc:docMk/>
          <pc:sldMasterMk cId="0" sldId="2147483648"/>
        </pc:sldMasterMkLst>
        <pc:sldLayoutChg chg="del">
          <pc:chgData name="Nathalie Forget" userId="18b423d5-3643-42b1-bc45-da1d16e4eef5" providerId="ADAL" clId="{7ED4D502-B756-4D67-893B-36E506DC8E02}" dt="2023-09-20T19:27:20.215" v="1245" actId="2696"/>
          <pc:sldLayoutMkLst>
            <pc:docMk/>
            <pc:sldMasterMk cId="0" sldId="2147483648"/>
            <pc:sldLayoutMk cId="0" sldId="2147483649"/>
          </pc:sldLayoutMkLst>
        </pc:sldLayoutChg>
      </pc:sldMasterChg>
    </pc:docChg>
  </pc:docChgLst>
</pc:chgInfo>
</file>

<file path=ppt/comments/modernComment_10B_0.xml><?xml version="1.0" encoding="utf-8"?>
<p188:cmLst xmlns:a="http://schemas.openxmlformats.org/drawingml/2006/main" xmlns:r="http://schemas.openxmlformats.org/officeDocument/2006/relationships" xmlns:p188="http://schemas.microsoft.com/office/powerpoint/2018/8/main">
  <p188:cm id="{77B73F12-CE5E-4F16-B777-F1D7DD5E7E85}" authorId="{F8E06867-3211-428C-7AA3-699EF53559F9}" created="2023-09-22T01:46:02.177">
    <ac:deMkLst xmlns:ac="http://schemas.microsoft.com/office/drawing/2013/main/command">
      <pc:docMk xmlns:pc="http://schemas.microsoft.com/office/powerpoint/2013/main/command"/>
      <pc:sldMk xmlns:pc="http://schemas.microsoft.com/office/powerpoint/2013/main/command" cId="0" sldId="267"/>
      <ac:spMk id="278" creationId="{00000000-0000-0000-0000-000000000000}"/>
    </ac:deMkLst>
    <p188:txBody>
      <a:bodyPr/>
      <a:lstStyle/>
      <a:p>
        <a:r>
          <a:rPr lang="fr-CA"/>
          <a:t>[@Marketing] svp classer sur le portail en plus de la vidéo qui va avec qui est classé ds formation externe. [@Davincia] juste pour t'Aviser que c'Est sur le portail pour nous sauver du temps de consulte VIP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davincia.ca/vip?fbclid=IwAR3KCH7EZPj5bJKObzWdue7sD-pMAeJH-VH_0eL8fOpJy3TUxPBQL7P8EC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91" name="Google Shape;9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7199094b5f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6" name="Google Shape;296;g7199094b5f_0_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spcBef>
                <a:spcPts val="560"/>
              </a:spcBef>
              <a:spcAft>
                <a:spcPts val="0"/>
              </a:spcAft>
              <a:buSzPts val="1100"/>
              <a:buNone/>
            </a:pPr>
            <a:r>
              <a:rPr lang="fr">
                <a:solidFill>
                  <a:schemeClr val="dk1"/>
                </a:solidFill>
              </a:rPr>
              <a:t>Pensez a des VIP corps aussi!</a:t>
            </a:r>
            <a:endParaRPr>
              <a:solidFill>
                <a:schemeClr val="dk1"/>
              </a:solidFill>
            </a:endParaRPr>
          </a:p>
          <a:p>
            <a:pPr marL="457200" lvl="0" indent="-298450" algn="l" rtl="0">
              <a:spcBef>
                <a:spcPts val="0"/>
              </a:spcBef>
              <a:spcAft>
                <a:spcPts val="0"/>
              </a:spcAft>
              <a:buClr>
                <a:schemeClr val="dk1"/>
              </a:buClr>
              <a:buSzPts val="1100"/>
              <a:buChar char="-"/>
            </a:pPr>
            <a:r>
              <a:rPr lang="fr">
                <a:solidFill>
                  <a:schemeClr val="dk1"/>
                </a:solidFill>
              </a:rPr>
              <a:t>(bach d’eau) </a:t>
            </a:r>
            <a:endParaRPr>
              <a:solidFill>
                <a:schemeClr val="dk1"/>
              </a:solidFill>
            </a:endParaRPr>
          </a:p>
          <a:p>
            <a:pPr marL="457200" lvl="0" indent="-298450" algn="l" rtl="0">
              <a:spcBef>
                <a:spcPts val="0"/>
              </a:spcBef>
              <a:spcAft>
                <a:spcPts val="0"/>
              </a:spcAft>
              <a:buClr>
                <a:schemeClr val="dk1"/>
              </a:buClr>
              <a:buSzPts val="1100"/>
              <a:buChar char="-"/>
            </a:pPr>
            <a:r>
              <a:rPr lang="fr">
                <a:solidFill>
                  <a:schemeClr val="dk1"/>
                </a:solidFill>
              </a:rPr>
              <a:t>Soin pieds avec la gamme Dolce </a:t>
            </a:r>
            <a:endParaRPr>
              <a:solidFill>
                <a:schemeClr val="dk1"/>
              </a:solidFill>
            </a:endParaRPr>
          </a:p>
          <a:p>
            <a:pPr marL="457200" lvl="0" indent="-298450" algn="l" rtl="0">
              <a:spcBef>
                <a:spcPts val="0"/>
              </a:spcBef>
              <a:spcAft>
                <a:spcPts val="0"/>
              </a:spcAft>
              <a:buClr>
                <a:schemeClr val="dk1"/>
              </a:buClr>
              <a:buSzPts val="1100"/>
              <a:buChar char="-"/>
            </a:pPr>
            <a:r>
              <a:rPr lang="fr">
                <a:solidFill>
                  <a:schemeClr val="dk1"/>
                </a:solidFill>
              </a:rPr>
              <a:t>soins mollets en même temps avec la gamme Silweta </a:t>
            </a:r>
            <a:endParaRPr>
              <a:solidFill>
                <a:schemeClr val="dk1"/>
              </a:solidFill>
            </a:endParaRPr>
          </a:p>
          <a:p>
            <a:pPr marL="457200" lvl="0" indent="-298450" algn="l" rtl="0">
              <a:spcBef>
                <a:spcPts val="0"/>
              </a:spcBef>
              <a:spcAft>
                <a:spcPts val="0"/>
              </a:spcAft>
              <a:buClr>
                <a:schemeClr val="dk1"/>
              </a:buClr>
              <a:buSzPts val="1100"/>
              <a:buChar char="-"/>
            </a:pPr>
            <a:r>
              <a:rPr lang="fr">
                <a:solidFill>
                  <a:schemeClr val="dk1"/>
                </a:solidFill>
              </a:rPr>
              <a:t>Expliquer le protocole et montrer des photos</a:t>
            </a:r>
            <a:endParaRPr>
              <a:solidFill>
                <a:schemeClr val="dk1"/>
              </a:solidFill>
            </a:endParaRPr>
          </a:p>
          <a:p>
            <a:pPr marL="0" lvl="0" indent="0" algn="l" rtl="0">
              <a:spcBef>
                <a:spcPts val="0"/>
              </a:spcBef>
              <a:spcAft>
                <a:spcPts val="0"/>
              </a:spcAft>
              <a:buSzPts val="1100"/>
              <a:buNone/>
            </a:pPr>
            <a:r>
              <a:rPr lang="fr">
                <a:solidFill>
                  <a:schemeClr val="dk1"/>
                </a:solidFill>
              </a:rPr>
              <a:t>c’est drôle pis les femmes voient vraiment l’impact</a:t>
            </a:r>
            <a:endParaRPr>
              <a:solidFill>
                <a:schemeClr val="dk1"/>
              </a:solidFill>
            </a:endParaRPr>
          </a:p>
          <a:p>
            <a:pPr marL="0" lvl="0" indent="0" algn="l" rtl="0">
              <a:spcBef>
                <a:spcPts val="0"/>
              </a:spcBef>
              <a:spcAft>
                <a:spcPts val="0"/>
              </a:spcAft>
              <a:buSzPts val="1100"/>
              <a:buNone/>
            </a:pPr>
            <a:r>
              <a:rPr lang="fr">
                <a:solidFill>
                  <a:schemeClr val="dk1"/>
                </a:solidFill>
              </a:rPr>
              <a:t>Charger le prix du soin !</a:t>
            </a:r>
            <a:endParaRPr>
              <a:solidFill>
                <a:schemeClr val="dk1"/>
              </a:solidFill>
            </a:endParaRPr>
          </a:p>
          <a:p>
            <a:pPr marL="0" lvl="0" indent="0" algn="l" rtl="0">
              <a:spcBef>
                <a:spcPts val="0"/>
              </a:spcBef>
              <a:spcAft>
                <a:spcPts val="0"/>
              </a:spcAft>
              <a:buSzPts val="1100"/>
              <a:buNone/>
            </a:pPr>
            <a:endParaRPr/>
          </a:p>
          <a:p>
            <a:pPr marL="0" lvl="0" indent="0" algn="l" rtl="0">
              <a:lnSpc>
                <a:spcPct val="115000"/>
              </a:lnSpc>
              <a:spcBef>
                <a:spcPts val="1200"/>
              </a:spcBef>
              <a:spcAft>
                <a:spcPts val="120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7199094b5f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1" name="Google Shape;241;g7199094b5f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1150" algn="just" rtl="0">
              <a:spcBef>
                <a:spcPts val="0"/>
              </a:spcBef>
              <a:spcAft>
                <a:spcPts val="0"/>
              </a:spcAft>
              <a:buClr>
                <a:srgbClr val="FFFFFF"/>
              </a:buClr>
              <a:buSzPts val="1300"/>
              <a:buChar char="●"/>
            </a:pPr>
            <a:r>
              <a:rPr lang="fr-CA" sz="1100">
                <a:solidFill>
                  <a:srgbClr val="FFFFFF"/>
                </a:solidFill>
              </a:rPr>
              <a:t>195$ dépôt pour réserver </a:t>
            </a:r>
          </a:p>
          <a:p>
            <a:pPr marL="457200" lvl="0" indent="-311150" algn="just" rtl="0">
              <a:spcBef>
                <a:spcPts val="0"/>
              </a:spcBef>
              <a:spcAft>
                <a:spcPts val="0"/>
              </a:spcAft>
              <a:buClr>
                <a:srgbClr val="FFFFFF"/>
              </a:buClr>
              <a:buSzPts val="1300"/>
              <a:buChar char="●"/>
            </a:pPr>
            <a:r>
              <a:rPr lang="fr-CA" sz="1100">
                <a:solidFill>
                  <a:srgbClr val="FFFFFF"/>
                </a:solidFill>
              </a:rPr>
              <a:t>Booker des vrais Soins Bios 1 à 1  avec</a:t>
            </a:r>
          </a:p>
          <a:p>
            <a:pPr marL="457200" lvl="0" indent="-311150" algn="just" rtl="0">
              <a:spcBef>
                <a:spcPts val="0"/>
              </a:spcBef>
              <a:spcAft>
                <a:spcPts val="0"/>
              </a:spcAft>
              <a:buClr>
                <a:srgbClr val="FFFFFF"/>
              </a:buClr>
              <a:buSzPts val="1300"/>
              <a:buChar char="●"/>
            </a:pPr>
            <a:r>
              <a:rPr lang="fr-CA" sz="1100">
                <a:solidFill>
                  <a:srgbClr val="FFFFFF"/>
                </a:solidFill>
              </a:rPr>
              <a:t>Vous pouvez mettre 2 personnes dans la même salle. </a:t>
            </a:r>
          </a:p>
          <a:p>
            <a:pPr marL="457200" lvl="0" indent="-311150" algn="just" rtl="0">
              <a:spcBef>
                <a:spcPts val="0"/>
              </a:spcBef>
              <a:spcAft>
                <a:spcPts val="0"/>
              </a:spcAft>
              <a:buClr>
                <a:srgbClr val="FFFFFF"/>
              </a:buClr>
              <a:buSzPts val="1300"/>
              <a:buChar char="●"/>
            </a:pPr>
            <a:r>
              <a:rPr lang="fr-CA" sz="1100">
                <a:solidFill>
                  <a:srgbClr val="FFFFFF"/>
                </a:solidFill>
              </a:rPr>
              <a:t>Ajouter pour la VIP seulement (1 exfoliant mains et finir avec crème) ou ( ajouter le masque </a:t>
            </a:r>
            <a:r>
              <a:rPr lang="fr-CA" sz="1100" err="1">
                <a:solidFill>
                  <a:srgbClr val="FFFFFF"/>
                </a:solidFill>
              </a:rPr>
              <a:t>ProBio</a:t>
            </a:r>
            <a:r>
              <a:rPr lang="fr-CA" sz="1100">
                <a:solidFill>
                  <a:srgbClr val="FFFFFF"/>
                </a:solidFill>
              </a:rPr>
              <a:t>. ) d’une valeur de 50$</a:t>
            </a:r>
          </a:p>
          <a:p>
            <a:pPr marL="457200" lvl="0" indent="-311150" algn="just" rtl="0">
              <a:spcBef>
                <a:spcPts val="0"/>
              </a:spcBef>
              <a:spcAft>
                <a:spcPts val="0"/>
              </a:spcAft>
              <a:buClr>
                <a:srgbClr val="FFFFFF"/>
              </a:buClr>
              <a:buSzPts val="1300"/>
              <a:buChar char="●"/>
            </a:pPr>
            <a:r>
              <a:rPr lang="fr-CA" sz="1100">
                <a:solidFill>
                  <a:srgbClr val="FFFFFF"/>
                </a:solidFill>
              </a:rPr>
              <a:t>Le client vit le Soin et est à même de booker une cure</a:t>
            </a:r>
          </a:p>
          <a:p>
            <a:pPr marL="457200" lvl="0" indent="-311150" algn="just" rtl="0">
              <a:spcBef>
                <a:spcPts val="0"/>
              </a:spcBef>
              <a:spcAft>
                <a:spcPts val="0"/>
              </a:spcAft>
              <a:buClr>
                <a:srgbClr val="FFFFFF"/>
              </a:buClr>
              <a:buSzPts val="1300"/>
              <a:buChar char="●"/>
            </a:pPr>
            <a:r>
              <a:rPr lang="fr-CA" sz="1100">
                <a:solidFill>
                  <a:srgbClr val="FFFFFF"/>
                </a:solidFill>
              </a:rPr>
              <a:t>* Prévoir de faire les consultations avant*</a:t>
            </a: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endParaRPr/>
          </a:p>
          <a:p>
            <a:pPr marL="0" lvl="0" indent="0" algn="l" rtl="0">
              <a:lnSpc>
                <a:spcPct val="115000"/>
              </a:lnSpc>
              <a:spcBef>
                <a:spcPts val="1200"/>
              </a:spcBef>
              <a:spcAft>
                <a:spcPts val="120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7199094b5f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3" name="Google Shape;273;g7199094b5f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46050" lvl="0" indent="0" algn="just" rtl="0">
              <a:spcBef>
                <a:spcPts val="0"/>
              </a:spcBef>
              <a:spcAft>
                <a:spcPts val="0"/>
              </a:spcAft>
              <a:buClr>
                <a:srgbClr val="FFFFFF"/>
              </a:buClr>
              <a:buSzPts val="1300"/>
              <a:buNone/>
            </a:pPr>
            <a:r>
              <a:rPr lang="fr-CA" sz="1100">
                <a:solidFill>
                  <a:srgbClr val="000000"/>
                </a:solidFill>
              </a:rPr>
              <a:t> </a:t>
            </a:r>
            <a:r>
              <a:rPr lang="fr-CA" sz="1100">
                <a:solidFill>
                  <a:srgbClr val="FFFFFF"/>
                </a:solidFill>
              </a:rPr>
              <a:t>150$ dépôt pour réserver </a:t>
            </a:r>
          </a:p>
          <a:p>
            <a:pPr marL="146050" lvl="0" indent="0" algn="just" rtl="0">
              <a:spcBef>
                <a:spcPts val="0"/>
              </a:spcBef>
              <a:spcAft>
                <a:spcPts val="0"/>
              </a:spcAft>
              <a:buClr>
                <a:srgbClr val="FFFFFF"/>
              </a:buClr>
              <a:buSzPts val="1300"/>
              <a:buNone/>
            </a:pPr>
            <a:r>
              <a:rPr lang="fr-CA" sz="1100">
                <a:solidFill>
                  <a:srgbClr val="FFFFFF"/>
                </a:solidFill>
              </a:rPr>
              <a:t>Soirée découverte comme les VIP en ligne mais en personne</a:t>
            </a:r>
          </a:p>
          <a:p>
            <a:pPr marL="146050" lvl="0" indent="0" algn="just" rtl="0">
              <a:spcBef>
                <a:spcPts val="0"/>
              </a:spcBef>
              <a:spcAft>
                <a:spcPts val="0"/>
              </a:spcAft>
              <a:buClr>
                <a:srgbClr val="FFFFFF"/>
              </a:buClr>
              <a:buSzPts val="1300"/>
              <a:buNone/>
            </a:pPr>
            <a:r>
              <a:rPr lang="fr-CA" sz="1100">
                <a:solidFill>
                  <a:srgbClr val="FFFFFF"/>
                </a:solidFill>
              </a:rPr>
              <a:t>Aider les clients a bien appliquer les produits</a:t>
            </a:r>
          </a:p>
          <a:p>
            <a:pPr marL="146050" marR="0" lvl="0" indent="0" algn="just" defTabSz="914400" rtl="0" eaLnBrk="1" fontAlgn="auto" latinLnBrk="0" hangingPunct="1">
              <a:lnSpc>
                <a:spcPct val="100000"/>
              </a:lnSpc>
              <a:spcBef>
                <a:spcPts val="0"/>
              </a:spcBef>
              <a:spcAft>
                <a:spcPts val="0"/>
              </a:spcAft>
              <a:buClr>
                <a:srgbClr val="FFFFFF"/>
              </a:buClr>
              <a:buSzPts val="1300"/>
              <a:buFont typeface="Arial"/>
              <a:buNone/>
              <a:tabLst/>
              <a:defRPr/>
            </a:pPr>
            <a:r>
              <a:rPr lang="fr-CA" sz="1100">
                <a:solidFill>
                  <a:srgbClr val="FFFFFF"/>
                </a:solidFill>
              </a:rPr>
              <a:t>Ajouter pour la VIP seulement (1 exfoliant mains et finir avec crème) ou ( ajouter le masque </a:t>
            </a:r>
            <a:r>
              <a:rPr lang="fr-CA" sz="1100" err="1">
                <a:solidFill>
                  <a:srgbClr val="FFFFFF"/>
                </a:solidFill>
              </a:rPr>
              <a:t>ProBio</a:t>
            </a:r>
            <a:r>
              <a:rPr lang="fr-CA" sz="1100">
                <a:solidFill>
                  <a:srgbClr val="FFFFFF"/>
                </a:solidFill>
              </a:rPr>
              <a:t>. ) d’une valeur de 50$</a:t>
            </a:r>
          </a:p>
          <a:p>
            <a:pPr marL="457200" lvl="0" indent="-311150" algn="just" rtl="0">
              <a:spcBef>
                <a:spcPts val="0"/>
              </a:spcBef>
              <a:spcAft>
                <a:spcPts val="0"/>
              </a:spcAft>
              <a:buClr>
                <a:srgbClr val="FFFFFF"/>
              </a:buClr>
              <a:buSzPts val="1300"/>
              <a:buChar char="●"/>
            </a:pPr>
            <a:r>
              <a:rPr lang="fr-CA" sz="1100">
                <a:solidFill>
                  <a:srgbClr val="FFFFFF"/>
                </a:solidFill>
              </a:rPr>
              <a:t>Le client vit le Soin et est à même de booker une cure</a:t>
            </a:r>
          </a:p>
          <a:p>
            <a:pPr marL="457200" lvl="0" indent="-311150" algn="just" rtl="0">
              <a:spcBef>
                <a:spcPts val="0"/>
              </a:spcBef>
              <a:spcAft>
                <a:spcPts val="0"/>
              </a:spcAft>
              <a:buClr>
                <a:srgbClr val="FFFFFF"/>
              </a:buClr>
              <a:buSzPts val="1300"/>
              <a:buChar char="●"/>
            </a:pPr>
            <a:r>
              <a:rPr lang="fr-CA" sz="1100">
                <a:solidFill>
                  <a:srgbClr val="FFFFFF"/>
                </a:solidFill>
              </a:rPr>
              <a:t>* Prévoir de faire les consultations avant*</a:t>
            </a:r>
          </a:p>
          <a:p>
            <a:pPr marL="0" lvl="0" indent="0" algn="l" rtl="0">
              <a:lnSpc>
                <a:spcPct val="115000"/>
              </a:lnSpc>
              <a:spcBef>
                <a:spcPts val="1200"/>
              </a:spcBef>
              <a:spcAft>
                <a:spcPts val="120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5" name="Google Shape;265;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sz="1400">
              <a:solidFill>
                <a:srgbClr val="FF0000"/>
              </a:solidFill>
            </a:endParaRPr>
          </a:p>
          <a:p>
            <a:pPr marL="0" lvl="0" indent="0" algn="l" rtl="0">
              <a:lnSpc>
                <a:spcPct val="100000"/>
              </a:lnSpc>
              <a:spcBef>
                <a:spcPts val="0"/>
              </a:spcBef>
              <a:spcAft>
                <a:spcPts val="0"/>
              </a:spcAft>
              <a:buClr>
                <a:schemeClr val="dk1"/>
              </a:buClr>
              <a:buSzPts val="1100"/>
              <a:buFont typeface="Arial"/>
              <a:buNone/>
            </a:pPr>
            <a:endParaRPr sz="1400">
              <a:solidFill>
                <a:srgbClr val="FF0000"/>
              </a:solidFill>
            </a:endParaRPr>
          </a:p>
          <a:p>
            <a:pPr marL="0" lvl="0" indent="0" algn="l" rtl="0">
              <a:lnSpc>
                <a:spcPct val="100000"/>
              </a:lnSpc>
              <a:spcBef>
                <a:spcPts val="0"/>
              </a:spcBef>
              <a:spcAft>
                <a:spcPts val="0"/>
              </a:spcAft>
              <a:buClr>
                <a:schemeClr val="dk1"/>
              </a:buClr>
              <a:buSzPts val="1100"/>
              <a:buFont typeface="Arial"/>
              <a:buNone/>
            </a:pPr>
            <a:endParaRPr sz="1400"/>
          </a:p>
        </p:txBody>
      </p:sp>
    </p:spTree>
    <p:extLst>
      <p:ext uri="{BB962C8B-B14F-4D97-AF65-F5344CB8AC3E}">
        <p14:creationId xmlns:p14="http://schemas.microsoft.com/office/powerpoint/2010/main" val="35531581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7ef1368a7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8" name="Google Shape;258;g7ef1368a76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sz="1400">
              <a:solidFill>
                <a:srgbClr val="FF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5" name="Google Shape;265;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sz="1400">
              <a:solidFill>
                <a:srgbClr val="FF0000"/>
              </a:solidFill>
            </a:endParaRPr>
          </a:p>
          <a:p>
            <a:pPr marL="0" lvl="0" indent="0" algn="l" rtl="0">
              <a:lnSpc>
                <a:spcPct val="100000"/>
              </a:lnSpc>
              <a:spcBef>
                <a:spcPts val="0"/>
              </a:spcBef>
              <a:spcAft>
                <a:spcPts val="0"/>
              </a:spcAft>
              <a:buClr>
                <a:schemeClr val="dk1"/>
              </a:buClr>
              <a:buSzPts val="1100"/>
              <a:buFont typeface="Arial"/>
              <a:buNone/>
            </a:pPr>
            <a:endParaRPr sz="1400">
              <a:solidFill>
                <a:srgbClr val="FF0000"/>
              </a:solidFill>
            </a:endParaRPr>
          </a:p>
          <a:p>
            <a:pPr marL="0" lvl="0" indent="0" algn="l" rtl="0">
              <a:lnSpc>
                <a:spcPct val="100000"/>
              </a:lnSpc>
              <a:spcBef>
                <a:spcPts val="0"/>
              </a:spcBef>
              <a:spcAft>
                <a:spcPts val="0"/>
              </a:spcAft>
              <a:buClr>
                <a:schemeClr val="dk1"/>
              </a:buClr>
              <a:buSzPts val="1100"/>
              <a:buFont typeface="Arial"/>
              <a:buNone/>
            </a:pPr>
            <a:endParaRPr sz="14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5" name="Google Shape;265;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sz="1400">
              <a:solidFill>
                <a:srgbClr val="FF0000"/>
              </a:solidFill>
            </a:endParaRPr>
          </a:p>
          <a:p>
            <a:pPr marL="0" lvl="0" indent="0" algn="l" rtl="0">
              <a:lnSpc>
                <a:spcPct val="100000"/>
              </a:lnSpc>
              <a:spcBef>
                <a:spcPts val="0"/>
              </a:spcBef>
              <a:spcAft>
                <a:spcPts val="0"/>
              </a:spcAft>
              <a:buClr>
                <a:schemeClr val="dk1"/>
              </a:buClr>
              <a:buSzPts val="1100"/>
              <a:buFont typeface="Arial"/>
              <a:buNone/>
            </a:pPr>
            <a:endParaRPr sz="1400">
              <a:solidFill>
                <a:srgbClr val="FF0000"/>
              </a:solidFill>
            </a:endParaRPr>
          </a:p>
          <a:p>
            <a:pPr marL="0" lvl="0" indent="0" algn="l" rtl="0">
              <a:lnSpc>
                <a:spcPct val="100000"/>
              </a:lnSpc>
              <a:spcBef>
                <a:spcPts val="0"/>
              </a:spcBef>
              <a:spcAft>
                <a:spcPts val="0"/>
              </a:spcAft>
              <a:buClr>
                <a:schemeClr val="dk1"/>
              </a:buClr>
              <a:buSzPts val="1100"/>
              <a:buFont typeface="Arial"/>
              <a:buNone/>
            </a:pPr>
            <a:endParaRPr sz="1400"/>
          </a:p>
        </p:txBody>
      </p:sp>
    </p:spTree>
    <p:extLst>
      <p:ext uri="{BB962C8B-B14F-4D97-AF65-F5344CB8AC3E}">
        <p14:creationId xmlns:p14="http://schemas.microsoft.com/office/powerpoint/2010/main" val="1171810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273" name="Google Shape;273;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7ef1368a7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8" name="Google Shape;258;g7ef1368a76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sz="1400">
              <a:solidFill>
                <a:srgbClr val="FF0000"/>
              </a:solidFill>
            </a:endParaRPr>
          </a:p>
        </p:txBody>
      </p:sp>
    </p:spTree>
    <p:extLst>
      <p:ext uri="{BB962C8B-B14F-4D97-AF65-F5344CB8AC3E}">
        <p14:creationId xmlns:p14="http://schemas.microsoft.com/office/powerpoint/2010/main" val="22193561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7ef1368a76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6" name="Google Shape;376;g7ef1368a76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50800" lvl="0" indent="0" algn="l" rtl="0">
              <a:lnSpc>
                <a:spcPct val="100000"/>
              </a:lnSpc>
              <a:spcBef>
                <a:spcPts val="560"/>
              </a:spcBef>
              <a:spcAft>
                <a:spcPts val="0"/>
              </a:spcAft>
              <a:buClr>
                <a:schemeClr val="dk1"/>
              </a:buClr>
              <a:buSzPts val="1100"/>
              <a:buFont typeface="Arial"/>
              <a:buNone/>
            </a:pPr>
            <a:endParaRPr sz="1000"/>
          </a:p>
          <a:p>
            <a:pPr marL="0" lvl="0" indent="0" algn="l" rtl="0">
              <a:lnSpc>
                <a:spcPct val="100000"/>
              </a:lnSpc>
              <a:spcBef>
                <a:spcPts val="0"/>
              </a:spcBef>
              <a:spcAft>
                <a:spcPts val="0"/>
              </a:spcAft>
              <a:buClr>
                <a:schemeClr val="dk1"/>
              </a:buClr>
              <a:buSzPts val="1100"/>
              <a:buFont typeface="Arial"/>
              <a:buNone/>
            </a:pPr>
            <a:r>
              <a:rPr lang="fr-CA" sz="1400" b="0" i="0">
                <a:solidFill>
                  <a:srgbClr val="FFFFFF"/>
                </a:solidFill>
                <a:effectLst/>
                <a:latin typeface="Segoe UI Historic" panose="020B0502040204020203" pitchFamily="34" charset="0"/>
              </a:rPr>
              <a:t>Salut Josée! je me permet de t'inviter! Enfin, c'est le moment idéal de faire le fameux Soin Biocompatible®. Au menu: Conférence sur les méthodes de lifting naturelles, prix de présence, cadeaux et témoignages. 15 septembre 19h par zoom 2 étapes simples 1- Te procurer le nécessaire pour faire le soin avec nous 450-304-2446 ou me laisser savoir en répondant ici 2- Réserver ta place en ligne pour recevoir le courriel du lien </a:t>
            </a:r>
            <a:r>
              <a:rPr lang="fr-CA" sz="1400" b="0" i="0" u="sng">
                <a:solidFill>
                  <a:srgbClr val="FFFFFF"/>
                </a:solidFill>
                <a:effectLst/>
                <a:latin typeface="inherit"/>
                <a:hlinkClick r:id="rId3"/>
              </a:rPr>
              <a:t>https://www.davincia.ca/vip</a:t>
            </a:r>
            <a:r>
              <a:rPr lang="fr-CA" sz="1400" b="0" i="0">
                <a:solidFill>
                  <a:srgbClr val="FFFFFF"/>
                </a:solidFill>
                <a:effectLst/>
                <a:latin typeface="Segoe UI Historic" panose="020B0502040204020203" pitchFamily="34" charset="0"/>
              </a:rPr>
              <a:t> Multiplie le plaisir et invite des amis !</a:t>
            </a:r>
            <a:endParaRPr lang="fr-CA" sz="1000"/>
          </a:p>
          <a:p>
            <a:pPr marL="0" lvl="0" indent="0" algn="l" rtl="0">
              <a:lnSpc>
                <a:spcPct val="100000"/>
              </a:lnSpc>
              <a:spcBef>
                <a:spcPts val="0"/>
              </a:spcBef>
              <a:spcAft>
                <a:spcPts val="0"/>
              </a:spcAft>
              <a:buClr>
                <a:schemeClr val="dk1"/>
              </a:buClr>
              <a:buSzPts val="1100"/>
              <a:buFont typeface="Arial"/>
              <a:buNone/>
            </a:pPr>
            <a:endParaRPr sz="1000">
              <a:solidFill>
                <a:srgbClr val="FF0000"/>
              </a:solidFill>
            </a:endParaRPr>
          </a:p>
          <a:p>
            <a:pPr marL="0" lvl="0" indent="0" algn="l" rtl="0">
              <a:lnSpc>
                <a:spcPct val="100000"/>
              </a:lnSpc>
              <a:spcBef>
                <a:spcPts val="0"/>
              </a:spcBef>
              <a:spcAft>
                <a:spcPts val="0"/>
              </a:spcAft>
              <a:buClr>
                <a:schemeClr val="dk1"/>
              </a:buClr>
              <a:buSzPts val="1100"/>
              <a:buFont typeface="Arial"/>
              <a:buNone/>
            </a:pPr>
            <a:endParaRPr sz="1000">
              <a:solidFill>
                <a:srgbClr val="FF0000"/>
              </a:solidFill>
            </a:endParaRPr>
          </a:p>
        </p:txBody>
      </p:sp>
    </p:spTree>
    <p:extLst>
      <p:ext uri="{BB962C8B-B14F-4D97-AF65-F5344CB8AC3E}">
        <p14:creationId xmlns:p14="http://schemas.microsoft.com/office/powerpoint/2010/main" val="734271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 name="Google Shape;18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fr-CA">
              <a:solidFill>
                <a:srgbClr val="FF0000"/>
              </a:solidFill>
            </a:endParaRPr>
          </a:p>
          <a:p>
            <a:pPr marL="0" lvl="0" indent="0" algn="l" rtl="0">
              <a:lnSpc>
                <a:spcPct val="100000"/>
              </a:lnSpc>
              <a:spcBef>
                <a:spcPts val="0"/>
              </a:spcBef>
              <a:spcAft>
                <a:spcPts val="0"/>
              </a:spcAft>
              <a:buSzPts val="1100"/>
              <a:buNone/>
            </a:pPr>
            <a:endParaRPr>
              <a:solidFill>
                <a:srgbClr val="FF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7ef1368a76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6" name="Google Shape;376;g7ef1368a76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000">
              <a:solidFill>
                <a:srgbClr val="FF0000"/>
              </a:solidFill>
            </a:endParaRPr>
          </a:p>
          <a:p>
            <a:pPr marL="0" lvl="0" indent="0" algn="l" rtl="0">
              <a:lnSpc>
                <a:spcPct val="100000"/>
              </a:lnSpc>
              <a:spcBef>
                <a:spcPts val="0"/>
              </a:spcBef>
              <a:spcAft>
                <a:spcPts val="0"/>
              </a:spcAft>
              <a:buClr>
                <a:schemeClr val="dk1"/>
              </a:buClr>
              <a:buSzPts val="1100"/>
              <a:buFont typeface="Arial"/>
              <a:buNone/>
            </a:pPr>
            <a:endParaRPr sz="1000">
              <a:solidFill>
                <a:srgbClr val="FF0000"/>
              </a:solidFill>
            </a:endParaRPr>
          </a:p>
        </p:txBody>
      </p:sp>
    </p:spTree>
    <p:extLst>
      <p:ext uri="{BB962C8B-B14F-4D97-AF65-F5344CB8AC3E}">
        <p14:creationId xmlns:p14="http://schemas.microsoft.com/office/powerpoint/2010/main" val="3773849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7ef1368a76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6" name="Google Shape;376;g7ef1368a76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000">
              <a:solidFill>
                <a:srgbClr val="FF0000"/>
              </a:solidFill>
            </a:endParaRPr>
          </a:p>
          <a:p>
            <a:pPr marL="0" lvl="0" indent="0" algn="l" rtl="0">
              <a:lnSpc>
                <a:spcPct val="100000"/>
              </a:lnSpc>
              <a:spcBef>
                <a:spcPts val="0"/>
              </a:spcBef>
              <a:spcAft>
                <a:spcPts val="0"/>
              </a:spcAft>
              <a:buClr>
                <a:schemeClr val="dk1"/>
              </a:buClr>
              <a:buSzPts val="1100"/>
              <a:buFont typeface="Arial"/>
              <a:buNone/>
            </a:pPr>
            <a:endParaRPr sz="1000">
              <a:solidFill>
                <a:srgbClr val="FF0000"/>
              </a:solidFill>
            </a:endParaRPr>
          </a:p>
        </p:txBody>
      </p:sp>
    </p:spTree>
    <p:extLst>
      <p:ext uri="{BB962C8B-B14F-4D97-AF65-F5344CB8AC3E}">
        <p14:creationId xmlns:p14="http://schemas.microsoft.com/office/powerpoint/2010/main" val="26728413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7ef1368a76_0_1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CA">
                <a:solidFill>
                  <a:srgbClr val="FF0000"/>
                </a:solidFill>
                <a:latin typeface="+mn-lt"/>
              </a:rPr>
              <a:t>Lien </a:t>
            </a:r>
            <a:r>
              <a:rPr lang="fr-CA" err="1">
                <a:solidFill>
                  <a:srgbClr val="FF0000"/>
                </a:solidFill>
                <a:latin typeface="+mn-lt"/>
              </a:rPr>
              <a:t>Canva</a:t>
            </a:r>
            <a:r>
              <a:rPr lang="fr-CA">
                <a:solidFill>
                  <a:srgbClr val="FF0000"/>
                </a:solidFill>
                <a:latin typeface="+mn-lt"/>
              </a:rPr>
              <a:t> pour visuel de story VIP : (Créer une copier du document AVANT de modifier. NE PAS MODIFIER L’ORIGINALE)</a:t>
            </a:r>
          </a:p>
          <a:p>
            <a:pPr marL="0" lvl="0" indent="0" algn="l" rtl="0">
              <a:lnSpc>
                <a:spcPct val="100000"/>
              </a:lnSpc>
              <a:spcBef>
                <a:spcPts val="0"/>
              </a:spcBef>
              <a:spcAft>
                <a:spcPts val="0"/>
              </a:spcAft>
              <a:buSzPts val="1100"/>
              <a:buNone/>
            </a:pPr>
            <a:endParaRPr lang="fr-CA">
              <a:solidFill>
                <a:srgbClr val="FF0000"/>
              </a:solidFill>
              <a:latin typeface="+mn-lt"/>
            </a:endParaRPr>
          </a:p>
          <a:p>
            <a:pPr marL="0" lvl="0" indent="0" algn="l" rtl="0">
              <a:lnSpc>
                <a:spcPct val="100000"/>
              </a:lnSpc>
              <a:spcBef>
                <a:spcPts val="0"/>
              </a:spcBef>
              <a:spcAft>
                <a:spcPts val="0"/>
              </a:spcAft>
              <a:buSzPts val="1100"/>
              <a:buNone/>
            </a:pPr>
            <a:r>
              <a:rPr lang="fr-CA">
                <a:solidFill>
                  <a:srgbClr val="FF0000"/>
                </a:solidFill>
                <a:latin typeface="+mn-lt"/>
              </a:rPr>
              <a:t>https://www.canva.com/design/DAFtIW44kDM/dxlNeFZqD4lRU1Dlz74ftw/edit?utm_content=DAFtIW44kDM&amp;utm_campaign=designshare&amp;utm_medium=link2&amp;utm_source=sharebutton</a:t>
            </a:r>
          </a:p>
          <a:p>
            <a:pPr marL="0" lvl="0" indent="0" algn="l" rtl="0">
              <a:lnSpc>
                <a:spcPct val="100000"/>
              </a:lnSpc>
              <a:spcBef>
                <a:spcPts val="0"/>
              </a:spcBef>
              <a:spcAft>
                <a:spcPts val="0"/>
              </a:spcAft>
              <a:buClr>
                <a:schemeClr val="dk1"/>
              </a:buClr>
              <a:buSzPts val="1100"/>
              <a:buFont typeface="Arial"/>
              <a:buNone/>
            </a:pPr>
            <a:endParaRPr i="1">
              <a:solidFill>
                <a:srgbClr val="1D2129"/>
              </a:solidFill>
              <a:highlight>
                <a:schemeClr val="lt1"/>
              </a:highlight>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p>
        </p:txBody>
      </p:sp>
      <p:sp>
        <p:nvSpPr>
          <p:cNvPr id="281" name="Google Shape;281;g7ef1368a76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7ef1368a76_0_1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i="1">
              <a:solidFill>
                <a:srgbClr val="1D2129"/>
              </a:solidFill>
              <a:highlight>
                <a:schemeClr val="lt1"/>
              </a:highlight>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p>
        </p:txBody>
      </p:sp>
      <p:sp>
        <p:nvSpPr>
          <p:cNvPr id="281" name="Google Shape;281;g7ef1368a76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444231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7ef1368a76_0_1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i="1">
              <a:solidFill>
                <a:srgbClr val="1D2129"/>
              </a:solidFill>
              <a:highlight>
                <a:schemeClr val="lt1"/>
              </a:highlight>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p>
        </p:txBody>
      </p:sp>
      <p:sp>
        <p:nvSpPr>
          <p:cNvPr id="281" name="Google Shape;281;g7ef1368a76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962236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7ef1368a76_0_1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p:txBody>
      </p:sp>
      <p:sp>
        <p:nvSpPr>
          <p:cNvPr id="313" name="Google Shape;313;g7ef1368a76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7ef1368a76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9" name="Google Shape;329;g7ef1368a76_0_1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400">
              <a:solidFill>
                <a:srgbClr val="FF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7ef1368a76_0_2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fr-CA">
              <a:solidFill>
                <a:schemeClr val="dk1"/>
              </a:solidFill>
            </a:endParaRPr>
          </a:p>
        </p:txBody>
      </p:sp>
      <p:sp>
        <p:nvSpPr>
          <p:cNvPr id="352" name="Google Shape;352;g7ef1368a76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7ef1368a76_0_2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fr-CA">
              <a:solidFill>
                <a:schemeClr val="dk1"/>
              </a:solidFill>
            </a:endParaRPr>
          </a:p>
        </p:txBody>
      </p:sp>
      <p:sp>
        <p:nvSpPr>
          <p:cNvPr id="352" name="Google Shape;352;g7ef1368a76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939092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7ef1368a76_0_1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8" name="Google Shape;368;g7ef1368a76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71448ea08f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 name="Google Shape;194;g71448ea08f_1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7ef1368a76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6" name="Google Shape;376;g7ef1368a76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50800" lvl="0" indent="0" algn="l" rtl="0">
              <a:lnSpc>
                <a:spcPct val="100000"/>
              </a:lnSpc>
              <a:spcBef>
                <a:spcPts val="560"/>
              </a:spcBef>
              <a:spcAft>
                <a:spcPts val="0"/>
              </a:spcAft>
              <a:buClr>
                <a:schemeClr val="dk1"/>
              </a:buClr>
              <a:buSzPts val="1100"/>
              <a:buFont typeface="Arial"/>
              <a:buNone/>
            </a:pPr>
            <a:endParaRPr sz="1000"/>
          </a:p>
          <a:p>
            <a:pPr marL="0" lvl="0" indent="0" algn="l" rtl="0">
              <a:lnSpc>
                <a:spcPct val="100000"/>
              </a:lnSpc>
              <a:spcBef>
                <a:spcPts val="0"/>
              </a:spcBef>
              <a:spcAft>
                <a:spcPts val="0"/>
              </a:spcAft>
              <a:buClr>
                <a:schemeClr val="dk1"/>
              </a:buClr>
              <a:buSzPts val="1100"/>
              <a:buFont typeface="Arial"/>
              <a:buNone/>
            </a:pPr>
            <a:endParaRPr sz="1000"/>
          </a:p>
          <a:p>
            <a:pPr marL="0" lvl="0" indent="0" algn="l" rtl="0">
              <a:lnSpc>
                <a:spcPct val="100000"/>
              </a:lnSpc>
              <a:spcBef>
                <a:spcPts val="0"/>
              </a:spcBef>
              <a:spcAft>
                <a:spcPts val="0"/>
              </a:spcAft>
              <a:buClr>
                <a:schemeClr val="dk1"/>
              </a:buClr>
              <a:buSzPts val="1100"/>
              <a:buFont typeface="Arial"/>
              <a:buNone/>
            </a:pPr>
            <a:endParaRPr sz="1000">
              <a:solidFill>
                <a:srgbClr val="FF0000"/>
              </a:solidFill>
            </a:endParaRPr>
          </a:p>
          <a:p>
            <a:pPr marL="0" lvl="0" indent="0" algn="l" rtl="0">
              <a:lnSpc>
                <a:spcPct val="100000"/>
              </a:lnSpc>
              <a:spcBef>
                <a:spcPts val="0"/>
              </a:spcBef>
              <a:spcAft>
                <a:spcPts val="0"/>
              </a:spcAft>
              <a:buClr>
                <a:schemeClr val="dk1"/>
              </a:buClr>
              <a:buSzPts val="1100"/>
              <a:buFont typeface="Arial"/>
              <a:buNone/>
            </a:pPr>
            <a:endParaRPr sz="1000">
              <a:solidFill>
                <a:srgbClr val="FF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71448ea08f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7" name="Google Shape;207;g71448ea08f_1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7ef1368a76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7" name="Google Shape;227;g7ef1368a76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CA">
                <a:solidFill>
                  <a:schemeClr val="dk1"/>
                </a:solidFill>
              </a:rPr>
              <a:t>10+10</a:t>
            </a:r>
          </a:p>
          <a:p>
            <a:pPr marL="0" lvl="0" indent="0" algn="l" rtl="0">
              <a:lnSpc>
                <a:spcPct val="100000"/>
              </a:lnSpc>
              <a:spcBef>
                <a:spcPts val="0"/>
              </a:spcBef>
              <a:spcAft>
                <a:spcPts val="0"/>
              </a:spcAft>
              <a:buClr>
                <a:schemeClr val="dk1"/>
              </a:buClr>
              <a:buSzPts val="1100"/>
              <a:buFont typeface="Arial"/>
              <a:buNone/>
            </a:pPr>
            <a:r>
              <a:rPr lang="en-CA">
                <a:solidFill>
                  <a:schemeClr val="dk1"/>
                </a:solidFill>
              </a:rPr>
              <a:t>30k</a:t>
            </a:r>
            <a:endParaRPr>
              <a:solidFill>
                <a:schemeClr val="dk1"/>
              </a:solidFill>
            </a:endParaRPr>
          </a:p>
        </p:txBody>
      </p:sp>
    </p:spTree>
    <p:extLst>
      <p:ext uri="{BB962C8B-B14F-4D97-AF65-F5344CB8AC3E}">
        <p14:creationId xmlns:p14="http://schemas.microsoft.com/office/powerpoint/2010/main" val="372160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7ef1368a76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9" name="Google Shape;249;g7ef1368a76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400">
              <a:solidFill>
                <a:srgbClr val="FF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827823e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0" name="Google Shape;250;g827823ed0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endParaRPr/>
          </a:p>
          <a:p>
            <a:pPr marL="0" lvl="0" indent="0" algn="l" rtl="0">
              <a:lnSpc>
                <a:spcPct val="115000"/>
              </a:lnSpc>
              <a:spcBef>
                <a:spcPts val="1200"/>
              </a:spcBef>
              <a:spcAft>
                <a:spcPts val="120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7ef1368a76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6" name="Google Shape;256;g7ef1368a76_0_1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fr"/>
              <a:t>pas de frais  30-100pers.</a:t>
            </a:r>
            <a:endParaRPr/>
          </a:p>
          <a:p>
            <a:pPr marL="0" lvl="0" indent="0" algn="l" rtl="0">
              <a:spcBef>
                <a:spcPts val="0"/>
              </a:spcBef>
              <a:spcAft>
                <a:spcPts val="0"/>
              </a:spcAft>
              <a:buSzPts val="1100"/>
              <a:buNone/>
            </a:pPr>
            <a:r>
              <a:rPr lang="fr"/>
              <a:t>Plus glamour, bulles et bouchées, tres introductif, on fera une petite allocution et jouer un vidéo ou présenter des photos avant/apres tout au long de la soirée, faire découvrir odeurs et textures, booker des consultations</a:t>
            </a:r>
          </a:p>
          <a:p>
            <a:pPr marL="0" lvl="0" indent="0" algn="l" rtl="0">
              <a:spcBef>
                <a:spcPts val="0"/>
              </a:spcBef>
              <a:spcAft>
                <a:spcPts val="0"/>
              </a:spcAft>
              <a:buSzPts val="1100"/>
              <a:buNone/>
            </a:pPr>
            <a:r>
              <a:rPr lang="fr-CA"/>
              <a:t>P</a:t>
            </a:r>
            <a:r>
              <a:rPr lang="fr"/>
              <a:t>révoir des stations de démonstrations par collection</a:t>
            </a:r>
            <a:endParaRPr/>
          </a:p>
          <a:p>
            <a:pPr marL="0" lvl="0" indent="0" algn="l" rtl="0">
              <a:spcBef>
                <a:spcPts val="0"/>
              </a:spcBef>
              <a:spcAft>
                <a:spcPts val="0"/>
              </a:spcAft>
              <a:buSzPts val="1100"/>
              <a:buNone/>
            </a:pPr>
            <a:r>
              <a:rPr lang="fr"/>
              <a:t>Ca fait jaser et ca développe les relations</a:t>
            </a:r>
            <a:endParaRPr/>
          </a:p>
          <a:p>
            <a:pPr marL="0" lvl="0" indent="0" algn="l" rtl="0">
              <a:spcBef>
                <a:spcPts val="0"/>
              </a:spcBef>
              <a:spcAft>
                <a:spcPts val="0"/>
              </a:spcAft>
              <a:buSzPts val="1100"/>
              <a:buNone/>
            </a:pPr>
            <a:r>
              <a:rPr lang="fr"/>
              <a:t>6 a 9pm /cadeau présence (commandites) </a:t>
            </a:r>
            <a:endParaRPr/>
          </a:p>
          <a:p>
            <a:pPr marL="0" lvl="0" indent="0" algn="l" rtl="0">
              <a:spcBef>
                <a:spcPts val="0"/>
              </a:spcBef>
              <a:spcAft>
                <a:spcPts val="0"/>
              </a:spcAft>
              <a:buSzPts val="1100"/>
              <a:buNone/>
            </a:pPr>
            <a:r>
              <a:rPr lang="fr"/>
              <a:t>dans ou a l’extérieure de votre clinique, vous pouvez faire ca chez un allié!</a:t>
            </a:r>
            <a:endParaRPr/>
          </a:p>
          <a:p>
            <a:pPr marL="0" lvl="0" indent="0" algn="l" rtl="0">
              <a:spcBef>
                <a:spcPts val="0"/>
              </a:spcBef>
              <a:spcAft>
                <a:spcPts val="0"/>
              </a:spcAft>
              <a:buSzPts val="1100"/>
              <a:buNone/>
            </a:pPr>
            <a:endParaRPr/>
          </a:p>
          <a:p>
            <a:pPr marL="0" lvl="0" indent="0" algn="l" rtl="0">
              <a:lnSpc>
                <a:spcPct val="115000"/>
              </a:lnSpc>
              <a:spcBef>
                <a:spcPts val="1200"/>
              </a:spcBef>
              <a:spcAft>
                <a:spcPts val="120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7199094b5f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9" name="Google Shape;289;g7199094b5f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spcBef>
                <a:spcPts val="560"/>
              </a:spcBef>
              <a:spcAft>
                <a:spcPts val="0"/>
              </a:spcAft>
              <a:buClr>
                <a:schemeClr val="dk1"/>
              </a:buClr>
              <a:buSzPts val="1100"/>
              <a:buChar char="•"/>
            </a:pPr>
            <a:r>
              <a:rPr lang="fr">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fr">
                <a:solidFill>
                  <a:schemeClr val="dk1"/>
                </a:solidFill>
              </a:rPr>
              <a:t>Soirée corporative (récompense, semaine de l'assistant, de la secrétaire etc.)</a:t>
            </a:r>
            <a:endParaRPr>
              <a:solidFill>
                <a:schemeClr val="dk1"/>
              </a:solidFill>
            </a:endParaRPr>
          </a:p>
          <a:p>
            <a:pPr marL="457200" lvl="0" indent="-298450" algn="l" rtl="0">
              <a:spcBef>
                <a:spcPts val="0"/>
              </a:spcBef>
              <a:spcAft>
                <a:spcPts val="0"/>
              </a:spcAft>
              <a:buClr>
                <a:schemeClr val="dk1"/>
              </a:buClr>
              <a:buSzPts val="1100"/>
              <a:buChar char="•"/>
            </a:pPr>
            <a:r>
              <a:rPr lang="fr">
                <a:solidFill>
                  <a:schemeClr val="dk1"/>
                </a:solidFill>
              </a:rPr>
              <a:t>Bachelorette</a:t>
            </a:r>
            <a:endParaRPr>
              <a:solidFill>
                <a:schemeClr val="dk1"/>
              </a:solidFill>
            </a:endParaRPr>
          </a:p>
          <a:p>
            <a:pPr marL="457200" lvl="0" indent="-298450" algn="l" rtl="0">
              <a:spcBef>
                <a:spcPts val="0"/>
              </a:spcBef>
              <a:spcAft>
                <a:spcPts val="0"/>
              </a:spcAft>
              <a:buClr>
                <a:schemeClr val="dk1"/>
              </a:buClr>
              <a:buSzPts val="1100"/>
              <a:buChar char="•"/>
            </a:pPr>
            <a:r>
              <a:rPr lang="fr">
                <a:solidFill>
                  <a:schemeClr val="dk1"/>
                </a:solidFill>
              </a:rPr>
              <a:t>Remise des diplômes</a:t>
            </a:r>
            <a:endParaRPr>
              <a:solidFill>
                <a:schemeClr val="dk1"/>
              </a:solidFill>
            </a:endParaRPr>
          </a:p>
          <a:p>
            <a:pPr marL="457200" lvl="0" indent="-298450" algn="l" rtl="0">
              <a:spcBef>
                <a:spcPts val="0"/>
              </a:spcBef>
              <a:spcAft>
                <a:spcPts val="0"/>
              </a:spcAft>
              <a:buClr>
                <a:schemeClr val="dk1"/>
              </a:buClr>
              <a:buSzPts val="1100"/>
              <a:buChar char="•"/>
            </a:pPr>
            <a:r>
              <a:rPr lang="fr">
                <a:solidFill>
                  <a:schemeClr val="dk1"/>
                </a:solidFill>
              </a:rPr>
              <a:t>Charger le prix!!</a:t>
            </a:r>
            <a:endParaRPr>
              <a:solidFill>
                <a:schemeClr val="dk1"/>
              </a:solidFill>
            </a:endParaRPr>
          </a:p>
          <a:p>
            <a:pPr marL="457200" lvl="0" indent="0" algn="l" rtl="0">
              <a:spcBef>
                <a:spcPts val="560"/>
              </a:spcBef>
              <a:spcAft>
                <a:spcPts val="0"/>
              </a:spcAft>
              <a:buSzPts val="1100"/>
              <a:buNone/>
            </a:pPr>
            <a:r>
              <a:rPr lang="fr">
                <a:solidFill>
                  <a:schemeClr val="dk1"/>
                </a:solidFill>
              </a:rPr>
              <a:t>Les filles aiment se rencontrer et apprendre en même temps.</a:t>
            </a:r>
            <a:endParaRPr>
              <a:solidFill>
                <a:schemeClr val="dk1"/>
              </a:solidFill>
            </a:endParaRPr>
          </a:p>
          <a:p>
            <a:pPr marL="457200" lvl="0" indent="0" algn="l" rtl="0">
              <a:spcBef>
                <a:spcPts val="560"/>
              </a:spcBef>
              <a:spcAft>
                <a:spcPts val="0"/>
              </a:spcAft>
              <a:buSzPts val="1100"/>
              <a:buNone/>
            </a:pPr>
            <a:r>
              <a:rPr lang="fr">
                <a:solidFill>
                  <a:schemeClr val="dk1"/>
                </a:solidFill>
              </a:rPr>
              <a:t>Ça parle, c'est original !</a:t>
            </a:r>
            <a:endParaRPr>
              <a:solidFill>
                <a:schemeClr val="dk1"/>
              </a:solidFill>
            </a:endParaRPr>
          </a:p>
          <a:p>
            <a:pPr marL="457200" lvl="0" indent="0" algn="l" rtl="0">
              <a:spcBef>
                <a:spcPts val="560"/>
              </a:spcBef>
              <a:spcAft>
                <a:spcPts val="0"/>
              </a:spcAft>
              <a:buSzPts val="1100"/>
              <a:buNone/>
            </a:pPr>
            <a:r>
              <a:rPr lang="fr">
                <a:solidFill>
                  <a:schemeClr val="dk1"/>
                </a:solidFill>
              </a:rPr>
              <a:t>Vous vous démarquer !</a:t>
            </a:r>
            <a:endParaRPr>
              <a:solidFill>
                <a:schemeClr val="dk1"/>
              </a:solidFill>
            </a:endParaRPr>
          </a:p>
          <a:p>
            <a:pPr marL="0" lvl="0" indent="0" algn="l" rtl="0">
              <a:spcBef>
                <a:spcPts val="0"/>
              </a:spcBef>
              <a:spcAft>
                <a:spcPts val="0"/>
              </a:spcAft>
              <a:buSzPts val="1100"/>
              <a:buNone/>
            </a:pPr>
            <a:endParaRPr>
              <a:solidFill>
                <a:schemeClr val="dk1"/>
              </a:solidFill>
            </a:endParaRPr>
          </a:p>
          <a:p>
            <a:pPr marL="0" lvl="0" indent="0" algn="l" rtl="0">
              <a:spcBef>
                <a:spcPts val="0"/>
              </a:spcBef>
              <a:spcAft>
                <a:spcPts val="0"/>
              </a:spcAft>
              <a:buSzPts val="1100"/>
              <a:buNone/>
            </a:pPr>
            <a:endParaRPr/>
          </a:p>
          <a:p>
            <a:pPr marL="0" lvl="0" indent="0" algn="l" rtl="0">
              <a:lnSpc>
                <a:spcPct val="115000"/>
              </a:lnSpc>
              <a:spcBef>
                <a:spcPts val="1200"/>
              </a:spcBef>
              <a:spcAft>
                <a:spcPts val="120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5"/>
        <p:cNvGrpSpPr/>
        <p:nvPr/>
      </p:nvGrpSpPr>
      <p:grpSpPr>
        <a:xfrm>
          <a:off x="0" y="0"/>
          <a:ext cx="0" cy="0"/>
          <a:chOff x="0" y="0"/>
          <a:chExt cx="0" cy="0"/>
        </a:xfrm>
      </p:grpSpPr>
      <p:sp>
        <p:nvSpPr>
          <p:cNvPr id="16" name="Google Shape;16;p73"/>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Clr>
                <a:schemeClr val="dk1"/>
              </a:buClr>
              <a:buSzPts val="1800"/>
              <a:buNone/>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7" name="Google Shape;17;p7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71"/>
        <p:cNvGrpSpPr/>
        <p:nvPr/>
      </p:nvGrpSpPr>
      <p:grpSpPr>
        <a:xfrm>
          <a:off x="0" y="0"/>
          <a:ext cx="0" cy="0"/>
          <a:chOff x="0" y="0"/>
          <a:chExt cx="0" cy="0"/>
        </a:xfrm>
      </p:grpSpPr>
      <p:sp>
        <p:nvSpPr>
          <p:cNvPr id="72" name="Google Shape;72;p85"/>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85"/>
          <p:cNvSpPr>
            <a:spLocks noGrp="1"/>
          </p:cNvSpPr>
          <p:nvPr>
            <p:ph type="pic" idx="2"/>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74" name="Google Shape;74;p85"/>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75" name="Google Shape;75;p8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8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8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78"/>
        <p:cNvGrpSpPr/>
        <p:nvPr/>
      </p:nvGrpSpPr>
      <p:grpSpPr>
        <a:xfrm>
          <a:off x="0" y="0"/>
          <a:ext cx="0" cy="0"/>
          <a:chOff x="0" y="0"/>
          <a:chExt cx="0" cy="0"/>
        </a:xfrm>
      </p:grpSpPr>
      <p:sp>
        <p:nvSpPr>
          <p:cNvPr id="79" name="Google Shape;79;p8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86"/>
          <p:cNvSpPr txBox="1">
            <a:spLocks noGrp="1"/>
          </p:cNvSpPr>
          <p:nvPr>
            <p:ph type="body" idx="1"/>
          </p:nvPr>
        </p:nvSpPr>
        <p:spPr>
          <a:xfrm rot="5400000">
            <a:off x="2940248" y="-942379"/>
            <a:ext cx="3263504"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1" name="Google Shape;81;p8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8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8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84"/>
        <p:cNvGrpSpPr/>
        <p:nvPr/>
      </p:nvGrpSpPr>
      <p:grpSpPr>
        <a:xfrm>
          <a:off x="0" y="0"/>
          <a:ext cx="0" cy="0"/>
          <a:chOff x="0" y="0"/>
          <a:chExt cx="0" cy="0"/>
        </a:xfrm>
      </p:grpSpPr>
      <p:sp>
        <p:nvSpPr>
          <p:cNvPr id="85" name="Google Shape;85;p87"/>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87"/>
          <p:cNvSpPr txBox="1">
            <a:spLocks noGrp="1"/>
          </p:cNvSpPr>
          <p:nvPr>
            <p:ph type="body" idx="1"/>
          </p:nvPr>
        </p:nvSpPr>
        <p:spPr>
          <a:xfrm rot="5400000">
            <a:off x="1349573" y="-447079"/>
            <a:ext cx="4358879"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7" name="Google Shape;87;p8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8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8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6"/>
        <p:cNvGrpSpPr/>
        <p:nvPr/>
      </p:nvGrpSpPr>
      <p:grpSpPr>
        <a:xfrm>
          <a:off x="0" y="0"/>
          <a:ext cx="0" cy="0"/>
          <a:chOff x="0" y="0"/>
          <a:chExt cx="0" cy="0"/>
        </a:xfrm>
      </p:grpSpPr>
      <p:sp>
        <p:nvSpPr>
          <p:cNvPr id="97" name="Google Shape;97;p77"/>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3600"/>
              <a:buFont typeface="Calibri"/>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98" name="Google Shape;98;p7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105"/>
        <p:cNvGrpSpPr/>
        <p:nvPr/>
      </p:nvGrpSpPr>
      <p:grpSpPr>
        <a:xfrm>
          <a:off x="0" y="0"/>
          <a:ext cx="0" cy="0"/>
          <a:chOff x="0" y="0"/>
          <a:chExt cx="0" cy="0"/>
        </a:xfrm>
      </p:grpSpPr>
      <p:sp>
        <p:nvSpPr>
          <p:cNvPr id="106" name="Google Shape;106;p6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7" name="Google Shape;107;p6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8" name="Google Shape;108;p6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109"/>
        <p:cNvGrpSpPr/>
        <p:nvPr/>
      </p:nvGrpSpPr>
      <p:grpSpPr>
        <a:xfrm>
          <a:off x="0" y="0"/>
          <a:ext cx="0" cy="0"/>
          <a:chOff x="0" y="0"/>
          <a:chExt cx="0" cy="0"/>
        </a:xfrm>
      </p:grpSpPr>
      <p:sp>
        <p:nvSpPr>
          <p:cNvPr id="110" name="Google Shape;110;p52"/>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1"/>
              </a:buClr>
              <a:buSzPts val="4500"/>
              <a:buFont typeface="Georgia"/>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1" name="Google Shape;111;p52"/>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12" name="Google Shape;112;p5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3" name="Google Shape;113;p5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4" name="Google Shape;114;p5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5"/>
        <p:cNvGrpSpPr/>
        <p:nvPr/>
      </p:nvGrpSpPr>
      <p:grpSpPr>
        <a:xfrm>
          <a:off x="0" y="0"/>
          <a:ext cx="0" cy="0"/>
          <a:chOff x="0" y="0"/>
          <a:chExt cx="0" cy="0"/>
        </a:xfrm>
      </p:grpSpPr>
      <p:sp>
        <p:nvSpPr>
          <p:cNvPr id="116" name="Google Shape;116;p5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7" name="Google Shape;117;p5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18" name="Google Shape;118;p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9"/>
        <p:cNvGrpSpPr/>
        <p:nvPr/>
      </p:nvGrpSpPr>
      <p:grpSpPr>
        <a:xfrm>
          <a:off x="0" y="0"/>
          <a:ext cx="0" cy="0"/>
          <a:chOff x="0" y="0"/>
          <a:chExt cx="0" cy="0"/>
        </a:xfrm>
      </p:grpSpPr>
      <p:sp>
        <p:nvSpPr>
          <p:cNvPr id="120" name="Google Shape;120;p54"/>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21" name="Google Shape;121;p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22"/>
        <p:cNvGrpSpPr/>
        <p:nvPr/>
      </p:nvGrpSpPr>
      <p:grpSpPr>
        <a:xfrm>
          <a:off x="0" y="0"/>
          <a:ext cx="0" cy="0"/>
          <a:chOff x="0" y="0"/>
          <a:chExt cx="0" cy="0"/>
        </a:xfrm>
      </p:grpSpPr>
      <p:sp>
        <p:nvSpPr>
          <p:cNvPr id="123" name="Google Shape;123;p55"/>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42900" algn="l">
              <a:lnSpc>
                <a:spcPct val="90000"/>
              </a:lnSpc>
              <a:spcBef>
                <a:spcPts val="400"/>
              </a:spcBef>
              <a:spcAft>
                <a:spcPts val="0"/>
              </a:spcAft>
              <a:buSzPts val="1800"/>
              <a:buChar char="•"/>
              <a:defRPr/>
            </a:lvl2pPr>
            <a:lvl3pPr marL="1371600" lvl="2" indent="-323850" algn="l">
              <a:lnSpc>
                <a:spcPct val="90000"/>
              </a:lnSpc>
              <a:spcBef>
                <a:spcPts val="400"/>
              </a:spcBef>
              <a:spcAft>
                <a:spcPts val="0"/>
              </a:spcAft>
              <a:buSzPts val="15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sp>
        <p:nvSpPr>
          <p:cNvPr id="124" name="Google Shape;124;p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re de section">
  <p:cSld name="SECTION_HEADER 2">
    <p:spTree>
      <p:nvGrpSpPr>
        <p:cNvPr id="1" name="Shape 125"/>
        <p:cNvGrpSpPr/>
        <p:nvPr/>
      </p:nvGrpSpPr>
      <p:grpSpPr>
        <a:xfrm>
          <a:off x="0" y="0"/>
          <a:ext cx="0" cy="0"/>
          <a:chOff x="0" y="0"/>
          <a:chExt cx="0" cy="0"/>
        </a:xfrm>
      </p:grpSpPr>
      <p:sp>
        <p:nvSpPr>
          <p:cNvPr id="126" name="Google Shape;126;p57"/>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4500"/>
              <a:buFont typeface="Georgia"/>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7" name="Google Shape;127;p57"/>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28" name="Google Shape;128;p5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9" name="Google Shape;129;p5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0" name="Google Shape;130;p5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
        <p:cNvGrpSpPr/>
        <p:nvPr/>
      </p:nvGrpSpPr>
      <p:grpSpPr>
        <a:xfrm>
          <a:off x="0" y="0"/>
          <a:ext cx="0" cy="0"/>
          <a:chOff x="0" y="0"/>
          <a:chExt cx="0" cy="0"/>
        </a:xfrm>
      </p:grpSpPr>
      <p:sp>
        <p:nvSpPr>
          <p:cNvPr id="23" name="Google Shape;23;p7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3600"/>
              <a:buFont typeface="Calibri"/>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4" name="Google Shape;24;p7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131"/>
        <p:cNvGrpSpPr/>
        <p:nvPr/>
      </p:nvGrpSpPr>
      <p:grpSpPr>
        <a:xfrm>
          <a:off x="0" y="0"/>
          <a:ext cx="0" cy="0"/>
          <a:chOff x="0" y="0"/>
          <a:chExt cx="0" cy="0"/>
        </a:xfrm>
      </p:grpSpPr>
      <p:sp>
        <p:nvSpPr>
          <p:cNvPr id="132" name="Google Shape;132;p5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3" name="Google Shape;133;p58"/>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4" name="Google Shape;134;p58"/>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5" name="Google Shape;135;p5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6" name="Google Shape;136;p5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7" name="Google Shape;137;p5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138"/>
        <p:cNvGrpSpPr/>
        <p:nvPr/>
      </p:nvGrpSpPr>
      <p:grpSpPr>
        <a:xfrm>
          <a:off x="0" y="0"/>
          <a:ext cx="0" cy="0"/>
          <a:chOff x="0" y="0"/>
          <a:chExt cx="0" cy="0"/>
        </a:xfrm>
      </p:grpSpPr>
      <p:sp>
        <p:nvSpPr>
          <p:cNvPr id="139" name="Google Shape;139;p59"/>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0" name="Google Shape;140;p59"/>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41" name="Google Shape;141;p59"/>
          <p:cNvSpPr txBox="1">
            <a:spLocks noGrp="1"/>
          </p:cNvSpPr>
          <p:nvPr>
            <p:ph type="body" idx="2"/>
          </p:nvPr>
        </p:nvSpPr>
        <p:spPr>
          <a:xfrm>
            <a:off x="629841" y="1878806"/>
            <a:ext cx="3868500" cy="27633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2" name="Google Shape;142;p59"/>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43" name="Google Shape;143;p59"/>
          <p:cNvSpPr txBox="1">
            <a:spLocks noGrp="1"/>
          </p:cNvSpPr>
          <p:nvPr>
            <p:ph type="body" idx="4"/>
          </p:nvPr>
        </p:nvSpPr>
        <p:spPr>
          <a:xfrm>
            <a:off x="4629150" y="1878806"/>
            <a:ext cx="3887400" cy="27633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4" name="Google Shape;144;p5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5" name="Google Shape;145;p5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6" name="Google Shape;146;p5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147"/>
        <p:cNvGrpSpPr/>
        <p:nvPr/>
      </p:nvGrpSpPr>
      <p:grpSpPr>
        <a:xfrm>
          <a:off x="0" y="0"/>
          <a:ext cx="0" cy="0"/>
          <a:chOff x="0" y="0"/>
          <a:chExt cx="0" cy="0"/>
        </a:xfrm>
      </p:grpSpPr>
      <p:sp>
        <p:nvSpPr>
          <p:cNvPr id="148" name="Google Shape;148;p6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9" name="Google Shape;149;p6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0" name="Google Shape;150;p6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1" name="Google Shape;151;p6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152"/>
        <p:cNvGrpSpPr/>
        <p:nvPr/>
      </p:nvGrpSpPr>
      <p:grpSpPr>
        <a:xfrm>
          <a:off x="0" y="0"/>
          <a:ext cx="0" cy="0"/>
          <a:chOff x="0" y="0"/>
          <a:chExt cx="0" cy="0"/>
        </a:xfrm>
      </p:grpSpPr>
      <p:sp>
        <p:nvSpPr>
          <p:cNvPr id="153" name="Google Shape;153;p62"/>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Georgia"/>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4" name="Google Shape;154;p62"/>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55" name="Google Shape;155;p62"/>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56" name="Google Shape;156;p6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7" name="Google Shape;157;p6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8" name="Google Shape;158;p6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159"/>
        <p:cNvGrpSpPr/>
        <p:nvPr/>
      </p:nvGrpSpPr>
      <p:grpSpPr>
        <a:xfrm>
          <a:off x="0" y="0"/>
          <a:ext cx="0" cy="0"/>
          <a:chOff x="0" y="0"/>
          <a:chExt cx="0" cy="0"/>
        </a:xfrm>
      </p:grpSpPr>
      <p:sp>
        <p:nvSpPr>
          <p:cNvPr id="160" name="Google Shape;160;p63"/>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Georgia"/>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1" name="Google Shape;161;p63"/>
          <p:cNvSpPr>
            <a:spLocks noGrp="1"/>
          </p:cNvSpPr>
          <p:nvPr>
            <p:ph type="pic" idx="2"/>
          </p:nvPr>
        </p:nvSpPr>
        <p:spPr>
          <a:xfrm>
            <a:off x="3887391" y="740569"/>
            <a:ext cx="4629300" cy="365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162" name="Google Shape;162;p63"/>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63" name="Google Shape;163;p6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4" name="Google Shape;164;p6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5" name="Google Shape;165;p6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166"/>
        <p:cNvGrpSpPr/>
        <p:nvPr/>
      </p:nvGrpSpPr>
      <p:grpSpPr>
        <a:xfrm>
          <a:off x="0" y="0"/>
          <a:ext cx="0" cy="0"/>
          <a:chOff x="0" y="0"/>
          <a:chExt cx="0" cy="0"/>
        </a:xfrm>
      </p:grpSpPr>
      <p:sp>
        <p:nvSpPr>
          <p:cNvPr id="167" name="Google Shape;167;p6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8" name="Google Shape;168;p64"/>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9" name="Google Shape;169;p6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0" name="Google Shape;170;p6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1" name="Google Shape;171;p6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172"/>
        <p:cNvGrpSpPr/>
        <p:nvPr/>
      </p:nvGrpSpPr>
      <p:grpSpPr>
        <a:xfrm>
          <a:off x="0" y="0"/>
          <a:ext cx="0" cy="0"/>
          <a:chOff x="0" y="0"/>
          <a:chExt cx="0" cy="0"/>
        </a:xfrm>
      </p:grpSpPr>
      <p:sp>
        <p:nvSpPr>
          <p:cNvPr id="173" name="Google Shape;173;p65"/>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4" name="Google Shape;174;p65"/>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75" name="Google Shape;175;p6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6" name="Google Shape;176;p6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7" name="Google Shape;177;p6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25"/>
        <p:cNvGrpSpPr/>
        <p:nvPr/>
      </p:nvGrpSpPr>
      <p:grpSpPr>
        <a:xfrm>
          <a:off x="0" y="0"/>
          <a:ext cx="0" cy="0"/>
          <a:chOff x="0" y="0"/>
          <a:chExt cx="0" cy="0"/>
        </a:xfrm>
      </p:grpSpPr>
      <p:sp>
        <p:nvSpPr>
          <p:cNvPr id="26" name="Google Shape;26;p78"/>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78"/>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28" name="Google Shape;28;p7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7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7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31"/>
        <p:cNvGrpSpPr/>
        <p:nvPr/>
      </p:nvGrpSpPr>
      <p:grpSpPr>
        <a:xfrm>
          <a:off x="0" y="0"/>
          <a:ext cx="0" cy="0"/>
          <a:chOff x="0" y="0"/>
          <a:chExt cx="0" cy="0"/>
        </a:xfrm>
      </p:grpSpPr>
      <p:sp>
        <p:nvSpPr>
          <p:cNvPr id="32" name="Google Shape;32;p79"/>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79"/>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4" name="Google Shape;34;p7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7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7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En-tête de section">
  <p:cSld name="En-tête de section">
    <p:spTree>
      <p:nvGrpSpPr>
        <p:cNvPr id="1" name="Shape 37"/>
        <p:cNvGrpSpPr/>
        <p:nvPr/>
      </p:nvGrpSpPr>
      <p:grpSpPr>
        <a:xfrm>
          <a:off x="0" y="0"/>
          <a:ext cx="0" cy="0"/>
          <a:chOff x="0" y="0"/>
          <a:chExt cx="0" cy="0"/>
        </a:xfrm>
      </p:grpSpPr>
      <p:sp>
        <p:nvSpPr>
          <p:cNvPr id="38" name="Google Shape;38;p80"/>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80"/>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40" name="Google Shape;40;p8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8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8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43"/>
        <p:cNvGrpSpPr/>
        <p:nvPr/>
      </p:nvGrpSpPr>
      <p:grpSpPr>
        <a:xfrm>
          <a:off x="0" y="0"/>
          <a:ext cx="0" cy="0"/>
          <a:chOff x="0" y="0"/>
          <a:chExt cx="0" cy="0"/>
        </a:xfrm>
      </p:grpSpPr>
      <p:sp>
        <p:nvSpPr>
          <p:cNvPr id="44" name="Google Shape;44;p81"/>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81"/>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6" name="Google Shape;46;p81"/>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7" name="Google Shape;47;p8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8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8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50"/>
        <p:cNvGrpSpPr/>
        <p:nvPr/>
      </p:nvGrpSpPr>
      <p:grpSpPr>
        <a:xfrm>
          <a:off x="0" y="0"/>
          <a:ext cx="0" cy="0"/>
          <a:chOff x="0" y="0"/>
          <a:chExt cx="0" cy="0"/>
        </a:xfrm>
      </p:grpSpPr>
      <p:sp>
        <p:nvSpPr>
          <p:cNvPr id="51" name="Google Shape;51;p82"/>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82"/>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53" name="Google Shape;53;p82"/>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4" name="Google Shape;54;p82"/>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55" name="Google Shape;55;p82"/>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6" name="Google Shape;56;p8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8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8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59"/>
        <p:cNvGrpSpPr/>
        <p:nvPr/>
      </p:nvGrpSpPr>
      <p:grpSpPr>
        <a:xfrm>
          <a:off x="0" y="0"/>
          <a:ext cx="0" cy="0"/>
          <a:chOff x="0" y="0"/>
          <a:chExt cx="0" cy="0"/>
        </a:xfrm>
      </p:grpSpPr>
      <p:sp>
        <p:nvSpPr>
          <p:cNvPr id="60" name="Google Shape;60;p8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8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8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8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64"/>
        <p:cNvGrpSpPr/>
        <p:nvPr/>
      </p:nvGrpSpPr>
      <p:grpSpPr>
        <a:xfrm>
          <a:off x="0" y="0"/>
          <a:ext cx="0" cy="0"/>
          <a:chOff x="0" y="0"/>
          <a:chExt cx="0" cy="0"/>
        </a:xfrm>
      </p:grpSpPr>
      <p:sp>
        <p:nvSpPr>
          <p:cNvPr id="65" name="Google Shape;65;p84"/>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84"/>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67" name="Google Shape;67;p84"/>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8" name="Google Shape;68;p8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8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8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4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45"/>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8" name="Google Shape;8;p4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 name="Google Shape;9;p4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 name="Google Shape;10;p4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50"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0"/>
        <p:cNvGrpSpPr/>
        <p:nvPr/>
      </p:nvGrpSpPr>
      <p:grpSpPr>
        <a:xfrm>
          <a:off x="0" y="0"/>
          <a:ext cx="0" cy="0"/>
          <a:chOff x="0" y="0"/>
          <a:chExt cx="0" cy="0"/>
        </a:xfrm>
      </p:grpSpPr>
      <p:sp>
        <p:nvSpPr>
          <p:cNvPr id="91" name="Google Shape;91;p7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3300"/>
              <a:buFont typeface="Calibri"/>
              <a:buNone/>
              <a:defRPr sz="33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2" name="Google Shape;92;p75"/>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lt1"/>
              </a:buClr>
              <a:buSzPts val="2100"/>
              <a:buFont typeface="Arial"/>
              <a:buChar char="•"/>
              <a:defRPr sz="2100" b="0" i="0" u="none" strike="noStrike" cap="none">
                <a:solidFill>
                  <a:schemeClr val="lt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lt1"/>
              </a:buClr>
              <a:buSzPts val="1500"/>
              <a:buFont typeface="Arial"/>
              <a:buChar char="•"/>
              <a:defRPr sz="1500" b="0" i="0" u="none" strike="noStrike" cap="none">
                <a:solidFill>
                  <a:schemeClr val="lt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9pPr>
          </a:lstStyle>
          <a:p>
            <a:endParaRPr/>
          </a:p>
        </p:txBody>
      </p:sp>
      <p:sp>
        <p:nvSpPr>
          <p:cNvPr id="93" name="Google Shape;93;p7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4" name="Google Shape;94;p7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5" name="Google Shape;95;p7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6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
        <p:cNvGrpSpPr/>
        <p:nvPr/>
      </p:nvGrpSpPr>
      <p:grpSpPr>
        <a:xfrm>
          <a:off x="0" y="0"/>
          <a:ext cx="0" cy="0"/>
          <a:chOff x="0" y="0"/>
          <a:chExt cx="0" cy="0"/>
        </a:xfrm>
      </p:grpSpPr>
      <p:sp>
        <p:nvSpPr>
          <p:cNvPr id="100" name="Google Shape;100;p5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Georgia"/>
              <a:buNone/>
              <a:defRPr sz="33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1" name="Google Shape;101;p5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02" name="Google Shape;102;p5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103" name="Google Shape;103;p5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104" name="Google Shape;104;p5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10B_0.xml"/><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hyperlink" Target="https://youtu.be/Pta3cH9FXgQ" TargetMode="Externa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hyperlink" Target="https://www.canva.com/design/DAFtIW44kDM/dxlNeFZqD4lRU1Dlz74ftw/edit?utm_content=DAFtIW44kDM&amp;utm_campaign=designshare&amp;utm_medium=link2&amp;utm_source=sharebutton" TargetMode="External"/><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hyperlink" Target="https://www.canva.com/design/DAFvGSp3t80/pzKjnD7EuFLX95btfQdT1w/edit?utm_content=DAFvGSp3t80&amp;utm_campaign=designshare&amp;utm_medium=link2&amp;utm_source=sharebutton" TargetMode="External"/><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1"/>
          <p:cNvPicPr preferRelativeResize="0"/>
          <p:nvPr/>
        </p:nvPicPr>
        <p:blipFill rotWithShape="1">
          <a:blip r:embed="rId3">
            <a:alphaModFix/>
          </a:blip>
          <a:srcRect/>
          <a:stretch/>
        </p:blipFill>
        <p:spPr>
          <a:xfrm>
            <a:off x="1152525" y="1762125"/>
            <a:ext cx="6829425" cy="1609725"/>
          </a:xfrm>
          <a:prstGeom prst="rect">
            <a:avLst/>
          </a:prstGeom>
          <a:noFill/>
          <a:ln>
            <a:noFill/>
          </a:ln>
        </p:spPr>
      </p:pic>
      <p:pic>
        <p:nvPicPr>
          <p:cNvPr id="94" name="Google Shape;94;p1"/>
          <p:cNvPicPr preferRelativeResize="0"/>
          <p:nvPr/>
        </p:nvPicPr>
        <p:blipFill rotWithShape="1">
          <a:blip r:embed="rId4">
            <a:alphaModFix/>
          </a:blip>
          <a:srcRect/>
          <a:stretch/>
        </p:blipFill>
        <p:spPr>
          <a:xfrm>
            <a:off x="0" y="6413"/>
            <a:ext cx="9144000" cy="513067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g7199094b5f_0_47"/>
          <p:cNvSpPr/>
          <p:nvPr/>
        </p:nvSpPr>
        <p:spPr>
          <a:xfrm>
            <a:off x="-3600" y="0"/>
            <a:ext cx="3534000" cy="51435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endParaRPr>
          </a:p>
        </p:txBody>
      </p:sp>
      <p:sp>
        <p:nvSpPr>
          <p:cNvPr id="299" name="Google Shape;299;g7199094b5f_0_47"/>
          <p:cNvSpPr txBox="1"/>
          <p:nvPr/>
        </p:nvSpPr>
        <p:spPr>
          <a:xfrm>
            <a:off x="0" y="1850450"/>
            <a:ext cx="3206400" cy="1146000"/>
          </a:xfrm>
          <a:prstGeom prst="rect">
            <a:avLst/>
          </a:prstGeom>
          <a:noFill/>
          <a:ln>
            <a:noFill/>
          </a:ln>
        </p:spPr>
        <p:txBody>
          <a:bodyPr spcFirstLastPara="1" wrap="square" lIns="91425" tIns="91425" rIns="91425" bIns="91425" anchor="t" anchorCtr="0">
            <a:noAutofit/>
          </a:bodyPr>
          <a:lstStyle/>
          <a:p>
            <a:pPr algn="r">
              <a:buClr>
                <a:srgbClr val="000000"/>
              </a:buClr>
              <a:buSzPts val="3000"/>
            </a:pPr>
            <a:r>
              <a:rPr lang="fr" sz="3000">
                <a:solidFill>
                  <a:schemeClr val="lt1"/>
                </a:solidFill>
                <a:latin typeface="Avenir Next LT Pro Light"/>
                <a:ea typeface="Montserrat"/>
                <a:cs typeface="Montserrat"/>
                <a:sym typeface="Montserrat"/>
              </a:rPr>
              <a:t>VIP VISAGE </a:t>
            </a:r>
            <a:endParaRPr lang="fr-FR" sz="3000">
              <a:solidFill>
                <a:schemeClr val="lt1"/>
              </a:solidFill>
              <a:latin typeface="Avenir Next LT Pro Light"/>
              <a:ea typeface="Montserrat"/>
              <a:cs typeface="Montserrat"/>
            </a:endParaRPr>
          </a:p>
          <a:p>
            <a:pPr algn="r">
              <a:buClr>
                <a:srgbClr val="000000"/>
              </a:buClr>
              <a:buSzPts val="3000"/>
            </a:pPr>
            <a:r>
              <a:rPr lang="fr" sz="3000">
                <a:solidFill>
                  <a:schemeClr val="lt1"/>
                </a:solidFill>
                <a:latin typeface="Avenir Next LT Pro Light"/>
                <a:ea typeface="Montserrat"/>
                <a:cs typeface="Montserrat"/>
                <a:sym typeface="Montserrat"/>
              </a:rPr>
              <a:t>VIP CORPS</a:t>
            </a:r>
          </a:p>
          <a:p>
            <a:pPr algn="r">
              <a:buClr>
                <a:srgbClr val="000000"/>
              </a:buClr>
              <a:buSzPts val="3000"/>
            </a:pPr>
            <a:r>
              <a:rPr lang="fr" sz="3000">
                <a:solidFill>
                  <a:schemeClr val="lt1"/>
                </a:solidFill>
                <a:latin typeface="Avenir Next LT Pro Light"/>
                <a:ea typeface="Montserrat"/>
                <a:cs typeface="Montserrat"/>
                <a:sym typeface="Montserrat"/>
              </a:rPr>
              <a:t>VIP SOLAIRE </a:t>
            </a:r>
            <a:endParaRPr sz="3000">
              <a:solidFill>
                <a:schemeClr val="lt1"/>
              </a:solidFill>
              <a:latin typeface="Avenir Next LT Pro Light"/>
              <a:ea typeface="Montserrat"/>
              <a:cs typeface="Montserrat"/>
            </a:endParaRPr>
          </a:p>
        </p:txBody>
      </p:sp>
      <p:pic>
        <p:nvPicPr>
          <p:cNvPr id="300" name="Google Shape;300;g7199094b5f_0_47"/>
          <p:cNvPicPr preferRelativeResize="0"/>
          <p:nvPr/>
        </p:nvPicPr>
        <p:blipFill>
          <a:blip r:embed="rId3">
            <a:alphaModFix/>
          </a:blip>
          <a:stretch>
            <a:fillRect/>
          </a:stretch>
        </p:blipFill>
        <p:spPr>
          <a:xfrm>
            <a:off x="3799775" y="346251"/>
            <a:ext cx="3826701" cy="2550898"/>
          </a:xfrm>
          <a:prstGeom prst="rect">
            <a:avLst/>
          </a:prstGeom>
          <a:noFill/>
          <a:ln>
            <a:noFill/>
          </a:ln>
        </p:spPr>
      </p:pic>
      <p:pic>
        <p:nvPicPr>
          <p:cNvPr id="301" name="Google Shape;301;g7199094b5f_0_47"/>
          <p:cNvPicPr preferRelativeResize="0"/>
          <p:nvPr/>
        </p:nvPicPr>
        <p:blipFill>
          <a:blip r:embed="rId4">
            <a:alphaModFix/>
          </a:blip>
          <a:stretch>
            <a:fillRect/>
          </a:stretch>
        </p:blipFill>
        <p:spPr>
          <a:xfrm>
            <a:off x="4922747" y="2175851"/>
            <a:ext cx="3895828" cy="2601058"/>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g7199094b5f_0_23"/>
          <p:cNvSpPr/>
          <p:nvPr/>
        </p:nvSpPr>
        <p:spPr>
          <a:xfrm>
            <a:off x="-3600" y="0"/>
            <a:ext cx="3788100" cy="51435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44" name="Google Shape;244;g7199094b5f_0_23"/>
          <p:cNvSpPr txBox="1"/>
          <p:nvPr/>
        </p:nvSpPr>
        <p:spPr>
          <a:xfrm>
            <a:off x="0" y="858125"/>
            <a:ext cx="3206400" cy="11460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3000"/>
              <a:buFont typeface="Arial"/>
              <a:buNone/>
            </a:pPr>
            <a:r>
              <a:rPr lang="fr" sz="3000" b="0" i="0" u="none" strike="noStrike" cap="none">
                <a:solidFill>
                  <a:schemeClr val="lt1"/>
                </a:solidFill>
                <a:latin typeface="Montserrat"/>
                <a:ea typeface="Montserrat"/>
                <a:cs typeface="Montserrat"/>
                <a:sym typeface="Montserrat"/>
              </a:rPr>
              <a:t>*JOURNÉE DE SOINS </a:t>
            </a:r>
            <a:endParaRPr sz="3000" b="0" i="0" u="none" strike="noStrike" cap="none">
              <a:solidFill>
                <a:schemeClr val="lt1"/>
              </a:solidFill>
              <a:latin typeface="Montserrat"/>
              <a:ea typeface="Montserrat"/>
              <a:cs typeface="Montserrat"/>
              <a:sym typeface="Montserrat"/>
            </a:endParaRPr>
          </a:p>
        </p:txBody>
      </p:sp>
      <p:pic>
        <p:nvPicPr>
          <p:cNvPr id="245" name="Google Shape;245;g7199094b5f_0_23"/>
          <p:cNvPicPr preferRelativeResize="0"/>
          <p:nvPr/>
        </p:nvPicPr>
        <p:blipFill rotWithShape="1">
          <a:blip r:embed="rId3">
            <a:alphaModFix/>
          </a:blip>
          <a:srcRect/>
          <a:stretch/>
        </p:blipFill>
        <p:spPr>
          <a:xfrm>
            <a:off x="3784525" y="402450"/>
            <a:ext cx="4355694" cy="2904070"/>
          </a:xfrm>
          <a:prstGeom prst="rect">
            <a:avLst/>
          </a:prstGeom>
          <a:noFill/>
          <a:ln>
            <a:noFill/>
          </a:ln>
        </p:spPr>
      </p:pic>
      <p:pic>
        <p:nvPicPr>
          <p:cNvPr id="246" name="Google Shape;246;g7199094b5f_0_23"/>
          <p:cNvPicPr preferRelativeResize="0"/>
          <p:nvPr/>
        </p:nvPicPr>
        <p:blipFill rotWithShape="1">
          <a:blip r:embed="rId4">
            <a:alphaModFix/>
          </a:blip>
          <a:srcRect l="31623"/>
          <a:stretch/>
        </p:blipFill>
        <p:spPr>
          <a:xfrm>
            <a:off x="5531874" y="2114050"/>
            <a:ext cx="3369519" cy="2771976"/>
          </a:xfrm>
          <a:prstGeom prst="rect">
            <a:avLst/>
          </a:prstGeom>
          <a:noFill/>
          <a:ln>
            <a:noFill/>
          </a:ln>
        </p:spPr>
      </p:pic>
      <p:sp>
        <p:nvSpPr>
          <p:cNvPr id="247" name="Google Shape;247;g7199094b5f_0_23"/>
          <p:cNvSpPr txBox="1"/>
          <p:nvPr/>
        </p:nvSpPr>
        <p:spPr>
          <a:xfrm>
            <a:off x="-3600" y="2316525"/>
            <a:ext cx="3574500" cy="2569500"/>
          </a:xfrm>
          <a:prstGeom prst="rect">
            <a:avLst/>
          </a:prstGeom>
          <a:noFill/>
          <a:ln>
            <a:noFill/>
          </a:ln>
        </p:spPr>
        <p:txBody>
          <a:bodyPr spcFirstLastPara="1" wrap="square" lIns="91425" tIns="91425" rIns="91425" bIns="91425" anchor="t" anchorCtr="0">
            <a:noAutofit/>
          </a:bodyPr>
          <a:lstStyle/>
          <a:p>
            <a:pPr marL="457200" lvl="0" indent="-311150" algn="just" rtl="0">
              <a:spcBef>
                <a:spcPts val="0"/>
              </a:spcBef>
              <a:spcAft>
                <a:spcPts val="0"/>
              </a:spcAft>
              <a:buClr>
                <a:srgbClr val="FFFFFF"/>
              </a:buClr>
              <a:buSzPts val="1300"/>
              <a:buChar char="●"/>
            </a:pPr>
            <a:endParaRPr sz="1300">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g7199094b5f_0_13"/>
          <p:cNvSpPr/>
          <p:nvPr/>
        </p:nvSpPr>
        <p:spPr>
          <a:xfrm>
            <a:off x="0" y="0"/>
            <a:ext cx="3534000" cy="51435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endParaRPr>
          </a:p>
        </p:txBody>
      </p:sp>
      <p:sp>
        <p:nvSpPr>
          <p:cNvPr id="276" name="Google Shape;276;g7199094b5f_0_13"/>
          <p:cNvSpPr txBox="1"/>
          <p:nvPr/>
        </p:nvSpPr>
        <p:spPr>
          <a:xfrm>
            <a:off x="0" y="1850450"/>
            <a:ext cx="3206400" cy="1146000"/>
          </a:xfrm>
          <a:prstGeom prst="rect">
            <a:avLst/>
          </a:prstGeom>
          <a:noFill/>
          <a:ln>
            <a:noFill/>
          </a:ln>
        </p:spPr>
        <p:txBody>
          <a:bodyPr spcFirstLastPara="1" wrap="square" lIns="91425" tIns="91425" rIns="91425" bIns="91425" anchor="t" anchorCtr="0">
            <a:noAutofit/>
          </a:bodyPr>
          <a:lstStyle/>
          <a:p>
            <a:pPr algn="r">
              <a:buClr>
                <a:srgbClr val="000000"/>
              </a:buClr>
              <a:buSzPts val="3000"/>
            </a:pPr>
            <a:r>
              <a:rPr lang="fr" sz="3000">
                <a:solidFill>
                  <a:schemeClr val="lt1"/>
                </a:solidFill>
                <a:latin typeface="Avenir Next LT Pro Light"/>
                <a:ea typeface="Montserrat"/>
                <a:cs typeface="Montserrat"/>
                <a:sym typeface="Montserrat"/>
              </a:rPr>
              <a:t>*SOINS COLLECTIFS</a:t>
            </a:r>
          </a:p>
          <a:p>
            <a:pPr algn="r">
              <a:buClr>
                <a:srgbClr val="000000"/>
              </a:buClr>
              <a:buSzPts val="3000"/>
            </a:pPr>
            <a:endParaRPr lang="fr" sz="3000">
              <a:solidFill>
                <a:schemeClr val="lt1"/>
              </a:solidFill>
              <a:latin typeface="Avenir Next LT Pro Light"/>
              <a:ea typeface="Montserrat"/>
              <a:cs typeface="Montserrat"/>
              <a:sym typeface="Montserrat"/>
            </a:endParaRPr>
          </a:p>
          <a:p>
            <a:pPr algn="r">
              <a:buClr>
                <a:srgbClr val="000000"/>
              </a:buClr>
              <a:buSzPts val="3000"/>
            </a:pPr>
            <a:endParaRPr lang="fr" sz="3000">
              <a:solidFill>
                <a:schemeClr val="lt1"/>
              </a:solidFill>
              <a:latin typeface="Avenir Next LT Pro Light"/>
              <a:ea typeface="Montserrat"/>
              <a:cs typeface="Montserrat"/>
              <a:sym typeface="Montserrat"/>
            </a:endParaRPr>
          </a:p>
          <a:p>
            <a:pPr algn="r">
              <a:buClr>
                <a:srgbClr val="000000"/>
              </a:buClr>
              <a:buSzPts val="3000"/>
            </a:pPr>
            <a:r>
              <a:rPr lang="fr" sz="3000">
                <a:solidFill>
                  <a:schemeClr val="lt1"/>
                </a:solidFill>
                <a:latin typeface="Avenir Next LT Pro Light"/>
                <a:ea typeface="Montserrat"/>
                <a:cs typeface="Montserrat"/>
                <a:sym typeface="Montserrat"/>
              </a:rPr>
              <a:t> </a:t>
            </a:r>
            <a:endParaRPr lang="fr-FR" sz="3000">
              <a:solidFill>
                <a:schemeClr val="lt1"/>
              </a:solidFill>
              <a:latin typeface="Avenir Next LT Pro Light"/>
              <a:ea typeface="Montserrat"/>
              <a:cs typeface="Montserrat"/>
            </a:endParaRPr>
          </a:p>
        </p:txBody>
      </p:sp>
      <p:pic>
        <p:nvPicPr>
          <p:cNvPr id="277" name="Google Shape;277;g7199094b5f_0_13"/>
          <p:cNvPicPr preferRelativeResize="0"/>
          <p:nvPr/>
        </p:nvPicPr>
        <p:blipFill>
          <a:blip r:embed="rId3">
            <a:alphaModFix/>
          </a:blip>
          <a:stretch>
            <a:fillRect/>
          </a:stretch>
        </p:blipFill>
        <p:spPr>
          <a:xfrm>
            <a:off x="6170154" y="189554"/>
            <a:ext cx="2724250" cy="4092171"/>
          </a:xfrm>
          <a:prstGeom prst="rect">
            <a:avLst/>
          </a:prstGeom>
          <a:noFill/>
          <a:ln>
            <a:noFill/>
          </a:ln>
        </p:spPr>
      </p:pic>
      <p:pic>
        <p:nvPicPr>
          <p:cNvPr id="278" name="Google Shape;278;g7199094b5f_0_13"/>
          <p:cNvPicPr preferRelativeResize="0"/>
          <p:nvPr/>
        </p:nvPicPr>
        <p:blipFill>
          <a:blip r:embed="rId4">
            <a:alphaModFix/>
          </a:blip>
          <a:stretch>
            <a:fillRect/>
          </a:stretch>
        </p:blipFill>
        <p:spPr>
          <a:xfrm>
            <a:off x="3817829" y="1112651"/>
            <a:ext cx="2724250" cy="381110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66"/>
        <p:cNvGrpSpPr/>
        <p:nvPr/>
      </p:nvGrpSpPr>
      <p:grpSpPr>
        <a:xfrm>
          <a:off x="0" y="0"/>
          <a:ext cx="0" cy="0"/>
          <a:chOff x="0" y="0"/>
          <a:chExt cx="0" cy="0"/>
        </a:xfrm>
      </p:grpSpPr>
      <p:pic>
        <p:nvPicPr>
          <p:cNvPr id="17" name="Image 16" descr="Une image contenant nourriture, intérieur, Snack, repas&#10;&#10;Description générée automatiquement">
            <a:extLst>
              <a:ext uri="{FF2B5EF4-FFF2-40B4-BE49-F238E27FC236}">
                <a16:creationId xmlns:a16="http://schemas.microsoft.com/office/drawing/2014/main" id="{0CEEC0DE-5704-63E9-2810-6BE79726886F}"/>
              </a:ext>
            </a:extLst>
          </p:cNvPr>
          <p:cNvPicPr>
            <a:picLocks noChangeAspect="1"/>
          </p:cNvPicPr>
          <p:nvPr/>
        </p:nvPicPr>
        <p:blipFill>
          <a:blip r:embed="rId3"/>
          <a:stretch>
            <a:fillRect/>
          </a:stretch>
        </p:blipFill>
        <p:spPr>
          <a:xfrm>
            <a:off x="4759607" y="2218822"/>
            <a:ext cx="1913104" cy="2866074"/>
          </a:xfrm>
          <a:prstGeom prst="rect">
            <a:avLst/>
          </a:prstGeom>
        </p:spPr>
      </p:pic>
      <p:pic>
        <p:nvPicPr>
          <p:cNvPr id="11" name="Image 10" descr="Une image contenant intérieur, mur, meubles, nappe de table&#10;&#10;Description générée automatiquement">
            <a:extLst>
              <a:ext uri="{FF2B5EF4-FFF2-40B4-BE49-F238E27FC236}">
                <a16:creationId xmlns:a16="http://schemas.microsoft.com/office/drawing/2014/main" id="{F977007A-006F-A0F1-0D53-C6735FB95425}"/>
              </a:ext>
            </a:extLst>
          </p:cNvPr>
          <p:cNvPicPr>
            <a:picLocks noChangeAspect="1"/>
          </p:cNvPicPr>
          <p:nvPr/>
        </p:nvPicPr>
        <p:blipFill>
          <a:blip r:embed="rId4"/>
          <a:stretch>
            <a:fillRect/>
          </a:stretch>
        </p:blipFill>
        <p:spPr>
          <a:xfrm>
            <a:off x="324048" y="2924678"/>
            <a:ext cx="3901300" cy="2160218"/>
          </a:xfrm>
          <a:prstGeom prst="rect">
            <a:avLst/>
          </a:prstGeom>
        </p:spPr>
      </p:pic>
      <p:sp>
        <p:nvSpPr>
          <p:cNvPr id="269" name="Google Shape;269;p36"/>
          <p:cNvSpPr txBox="1">
            <a:spLocks noGrp="1"/>
          </p:cNvSpPr>
          <p:nvPr>
            <p:ph type="title"/>
          </p:nvPr>
        </p:nvSpPr>
        <p:spPr>
          <a:xfrm>
            <a:off x="386900" y="637000"/>
            <a:ext cx="7518300" cy="9138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ts val="3600"/>
              <a:buFont typeface="Arial"/>
              <a:buNone/>
            </a:pPr>
            <a:r>
              <a:rPr lang="fr" sz="4800">
                <a:solidFill>
                  <a:srgbClr val="FFFFFF"/>
                </a:solidFill>
                <a:latin typeface="Montserrat"/>
                <a:ea typeface="Montserrat"/>
                <a:cs typeface="Montserrat"/>
                <a:sym typeface="Montserrat"/>
              </a:rPr>
              <a:t>QUOI ?</a:t>
            </a:r>
            <a:endParaRPr sz="4800">
              <a:solidFill>
                <a:srgbClr val="FFFFFF"/>
              </a:solidFill>
              <a:latin typeface="Montserrat"/>
              <a:ea typeface="Montserrat"/>
              <a:cs typeface="Montserrat"/>
              <a:sym typeface="Montserrat"/>
            </a:endParaRPr>
          </a:p>
        </p:txBody>
      </p:sp>
      <p:pic>
        <p:nvPicPr>
          <p:cNvPr id="5" name="Image 4" descr="Une image contenant personne, habits, table, Accessoire de mode&#10;&#10;Description générée automatiquement">
            <a:extLst>
              <a:ext uri="{FF2B5EF4-FFF2-40B4-BE49-F238E27FC236}">
                <a16:creationId xmlns:a16="http://schemas.microsoft.com/office/drawing/2014/main" id="{D057DEFE-8C7F-9007-9D55-D07F0A22EB66}"/>
              </a:ext>
            </a:extLst>
          </p:cNvPr>
          <p:cNvPicPr>
            <a:picLocks noChangeAspect="1"/>
          </p:cNvPicPr>
          <p:nvPr/>
        </p:nvPicPr>
        <p:blipFill>
          <a:blip r:embed="rId5"/>
          <a:stretch>
            <a:fillRect/>
          </a:stretch>
        </p:blipFill>
        <p:spPr>
          <a:xfrm>
            <a:off x="190831" y="365759"/>
            <a:ext cx="4167735" cy="2781963"/>
          </a:xfrm>
          <a:prstGeom prst="rect">
            <a:avLst/>
          </a:prstGeom>
        </p:spPr>
      </p:pic>
      <p:pic>
        <p:nvPicPr>
          <p:cNvPr id="9" name="Image 8" descr="Une image contenant intérieur, personne, vase, Pièce maîtresse&#10;&#10;Description générée automatiquement">
            <a:extLst>
              <a:ext uri="{FF2B5EF4-FFF2-40B4-BE49-F238E27FC236}">
                <a16:creationId xmlns:a16="http://schemas.microsoft.com/office/drawing/2014/main" id="{5968EA18-12DE-C280-3BF1-219FBE56CF89}"/>
              </a:ext>
            </a:extLst>
          </p:cNvPr>
          <p:cNvPicPr>
            <a:picLocks noChangeAspect="1"/>
          </p:cNvPicPr>
          <p:nvPr/>
        </p:nvPicPr>
        <p:blipFill>
          <a:blip r:embed="rId6"/>
          <a:stretch>
            <a:fillRect/>
          </a:stretch>
        </p:blipFill>
        <p:spPr>
          <a:xfrm>
            <a:off x="4505210" y="365759"/>
            <a:ext cx="4118310" cy="2781963"/>
          </a:xfrm>
          <a:prstGeom prst="rect">
            <a:avLst/>
          </a:prstGeom>
        </p:spPr>
      </p:pic>
      <p:pic>
        <p:nvPicPr>
          <p:cNvPr id="15" name="Image 14" descr="Une image contenant seau, intérieur, bouteille, conteneur&#10;&#10;Description générée automatiquement">
            <a:extLst>
              <a:ext uri="{FF2B5EF4-FFF2-40B4-BE49-F238E27FC236}">
                <a16:creationId xmlns:a16="http://schemas.microsoft.com/office/drawing/2014/main" id="{E766DCC9-0DAB-D877-645D-6BAED12E233F}"/>
              </a:ext>
            </a:extLst>
          </p:cNvPr>
          <p:cNvPicPr>
            <a:picLocks noChangeAspect="1"/>
          </p:cNvPicPr>
          <p:nvPr/>
        </p:nvPicPr>
        <p:blipFill>
          <a:blip r:embed="rId7"/>
          <a:stretch>
            <a:fillRect/>
          </a:stretch>
        </p:blipFill>
        <p:spPr>
          <a:xfrm>
            <a:off x="6925196" y="3147722"/>
            <a:ext cx="1303490" cy="1952794"/>
          </a:xfrm>
          <a:prstGeom prst="rect">
            <a:avLst/>
          </a:prstGeom>
        </p:spPr>
      </p:pic>
    </p:spTree>
    <p:extLst>
      <p:ext uri="{BB962C8B-B14F-4D97-AF65-F5344CB8AC3E}">
        <p14:creationId xmlns:p14="http://schemas.microsoft.com/office/powerpoint/2010/main" val="29069961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259"/>
        <p:cNvGrpSpPr/>
        <p:nvPr/>
      </p:nvGrpSpPr>
      <p:grpSpPr>
        <a:xfrm>
          <a:off x="0" y="0"/>
          <a:ext cx="0" cy="0"/>
          <a:chOff x="0" y="0"/>
          <a:chExt cx="0" cy="0"/>
        </a:xfrm>
      </p:grpSpPr>
      <p:pic>
        <p:nvPicPr>
          <p:cNvPr id="260" name="Google Shape;260;g7ef1368a76_0_1"/>
          <p:cNvPicPr preferRelativeResize="0"/>
          <p:nvPr/>
        </p:nvPicPr>
        <p:blipFill rotWithShape="1">
          <a:blip r:embed="rId3">
            <a:alphaModFix/>
          </a:blip>
          <a:srcRect t="7256" b="8553"/>
          <a:stretch/>
        </p:blipFill>
        <p:spPr>
          <a:xfrm>
            <a:off x="0" y="0"/>
            <a:ext cx="9144000" cy="5132270"/>
          </a:xfrm>
          <a:prstGeom prst="rect">
            <a:avLst/>
          </a:prstGeom>
          <a:noFill/>
          <a:ln>
            <a:noFill/>
          </a:ln>
        </p:spPr>
      </p:pic>
      <p:sp>
        <p:nvSpPr>
          <p:cNvPr id="261" name="Google Shape;261;g7ef1368a76_0_1"/>
          <p:cNvSpPr txBox="1">
            <a:spLocks noGrp="1"/>
          </p:cNvSpPr>
          <p:nvPr>
            <p:ph type="title"/>
          </p:nvPr>
        </p:nvSpPr>
        <p:spPr>
          <a:xfrm>
            <a:off x="2550750" y="893450"/>
            <a:ext cx="5581200" cy="21753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FFFFFF"/>
              </a:buClr>
              <a:buSzPts val="3600"/>
              <a:buFont typeface="Arial"/>
              <a:buNone/>
            </a:pPr>
            <a:r>
              <a:rPr lang="fr" sz="4800">
                <a:solidFill>
                  <a:srgbClr val="000000"/>
                </a:solidFill>
                <a:latin typeface="Montserrat"/>
                <a:ea typeface="Montserrat"/>
                <a:cs typeface="Montserrat"/>
                <a:sym typeface="Montserrat"/>
              </a:rPr>
              <a:t>QUAND ?</a:t>
            </a:r>
            <a:endParaRPr sz="4800">
              <a:solidFill>
                <a:srgbClr val="000000"/>
              </a:solidFill>
              <a:latin typeface="Montserrat"/>
              <a:ea typeface="Montserrat"/>
              <a:cs typeface="Montserrat"/>
              <a:sym typeface="Montserrat"/>
            </a:endParaRPr>
          </a:p>
          <a:p>
            <a:pPr marL="0" lvl="0" indent="0" algn="ctr" rtl="0">
              <a:lnSpc>
                <a:spcPct val="90000"/>
              </a:lnSpc>
              <a:spcBef>
                <a:spcPts val="0"/>
              </a:spcBef>
              <a:spcAft>
                <a:spcPts val="0"/>
              </a:spcAft>
              <a:buClr>
                <a:srgbClr val="FFFFFF"/>
              </a:buClr>
              <a:buSzPts val="3600"/>
              <a:buFont typeface="Arial"/>
              <a:buNone/>
            </a:pPr>
            <a:endParaRPr sz="4800">
              <a:solidFill>
                <a:srgbClr val="000000"/>
              </a:solidFill>
              <a:latin typeface="Montserrat"/>
              <a:ea typeface="Montserrat"/>
              <a:cs typeface="Montserrat"/>
              <a:sym typeface="Montserrat"/>
            </a:endParaRPr>
          </a:p>
          <a:p>
            <a:pPr marL="0" lvl="0" indent="0" algn="ctr" rtl="0">
              <a:lnSpc>
                <a:spcPct val="90000"/>
              </a:lnSpc>
              <a:spcBef>
                <a:spcPts val="0"/>
              </a:spcBef>
              <a:spcAft>
                <a:spcPts val="0"/>
              </a:spcAft>
              <a:buClr>
                <a:srgbClr val="FFFFFF"/>
              </a:buClr>
              <a:buSzPts val="3600"/>
              <a:buFont typeface="Arial"/>
              <a:buNone/>
            </a:pPr>
            <a:endParaRPr sz="4800">
              <a:solidFill>
                <a:srgbClr val="000000"/>
              </a:solidFill>
              <a:latin typeface="Montserrat"/>
              <a:ea typeface="Montserrat"/>
              <a:cs typeface="Montserrat"/>
              <a:sym typeface="Montserrat"/>
            </a:endParaRPr>
          </a:p>
        </p:txBody>
      </p:sp>
      <p:sp>
        <p:nvSpPr>
          <p:cNvPr id="262" name="Google Shape;262;g7ef1368a76_0_1"/>
          <p:cNvSpPr txBox="1"/>
          <p:nvPr/>
        </p:nvSpPr>
        <p:spPr>
          <a:xfrm>
            <a:off x="3690375" y="1376163"/>
            <a:ext cx="4947600" cy="1583100"/>
          </a:xfrm>
          <a:prstGeom prst="rect">
            <a:avLst/>
          </a:prstGeom>
          <a:noFill/>
          <a:ln>
            <a:noFill/>
          </a:ln>
        </p:spPr>
        <p:txBody>
          <a:bodyPr spcFirstLastPara="1" wrap="square" lIns="91425" tIns="91425" rIns="91425" bIns="91425" anchor="b" anchorCtr="0">
            <a:noAutofit/>
          </a:bodyPr>
          <a:lstStyle/>
          <a:p>
            <a:pPr marL="457200" lvl="0" indent="-311150" algn="just" rtl="0">
              <a:spcBef>
                <a:spcPts val="0"/>
              </a:spcBef>
              <a:spcAft>
                <a:spcPts val="0"/>
              </a:spcAft>
              <a:buClr>
                <a:schemeClr val="dk1"/>
              </a:buClr>
              <a:buSzPts val="1300"/>
              <a:buChar char="●"/>
            </a:pPr>
            <a:r>
              <a:rPr lang="fr" sz="1300">
                <a:solidFill>
                  <a:schemeClr val="dk1"/>
                </a:solidFill>
              </a:rPr>
              <a:t>Planifier en faire 4 par année </a:t>
            </a:r>
            <a:endParaRPr sz="1300">
              <a:solidFill>
                <a:schemeClr val="dk1"/>
              </a:solidFill>
            </a:endParaRPr>
          </a:p>
          <a:p>
            <a:pPr marL="457200" lvl="0" indent="-311150" algn="just" rtl="0">
              <a:spcBef>
                <a:spcPts val="0"/>
              </a:spcBef>
              <a:spcAft>
                <a:spcPts val="0"/>
              </a:spcAft>
              <a:buClr>
                <a:schemeClr val="dk1"/>
              </a:buClr>
              <a:buSzPts val="1300"/>
              <a:buChar char="●"/>
            </a:pPr>
            <a:r>
              <a:rPr lang="fr" sz="1300">
                <a:solidFill>
                  <a:schemeClr val="dk1"/>
                </a:solidFill>
              </a:rPr>
              <a:t>VIP Soin Bio. : Oct / Déc / Fév / Mai</a:t>
            </a:r>
            <a:endParaRPr sz="1300">
              <a:solidFill>
                <a:schemeClr val="dk1"/>
              </a:solidFill>
            </a:endParaRPr>
          </a:p>
          <a:p>
            <a:pPr marL="457200" lvl="0" indent="-311150" algn="just" rtl="0">
              <a:spcBef>
                <a:spcPts val="0"/>
              </a:spcBef>
              <a:spcAft>
                <a:spcPts val="0"/>
              </a:spcAft>
              <a:buClr>
                <a:schemeClr val="dk1"/>
              </a:buClr>
              <a:buSzPts val="1300"/>
              <a:buChar char="●"/>
            </a:pPr>
            <a:r>
              <a:rPr lang="fr" sz="1300">
                <a:solidFill>
                  <a:schemeClr val="dk1"/>
                </a:solidFill>
              </a:rPr>
              <a:t>VIP Silweta + Dolce + Sunbrella = début février </a:t>
            </a:r>
            <a:r>
              <a:rPr lang="fr" sz="1300" b="1">
                <a:solidFill>
                  <a:schemeClr val="dk1"/>
                </a:solidFill>
              </a:rPr>
              <a:t>(</a:t>
            </a:r>
            <a:r>
              <a:rPr lang="fr" sz="1300">
                <a:solidFill>
                  <a:schemeClr val="dk1"/>
                </a:solidFill>
              </a:rPr>
              <a:t>soit avant les vacances dans sud et/ou avril</a:t>
            </a:r>
            <a:r>
              <a:rPr lang="fr" sz="1300" b="1">
                <a:solidFill>
                  <a:schemeClr val="dk1"/>
                </a:solidFill>
              </a:rPr>
              <a:t> </a:t>
            </a:r>
            <a:r>
              <a:rPr lang="fr" sz="1300">
                <a:solidFill>
                  <a:schemeClr val="dk1"/>
                </a:solidFill>
              </a:rPr>
              <a:t>(avant l’été)</a:t>
            </a:r>
            <a:endParaRPr sz="1300">
              <a:latin typeface="Calibri"/>
              <a:ea typeface="Calibri"/>
              <a:cs typeface="Calibri"/>
              <a:sym typeface="Calibri"/>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66"/>
        <p:cNvGrpSpPr/>
        <p:nvPr/>
      </p:nvGrpSpPr>
      <p:grpSpPr>
        <a:xfrm>
          <a:off x="0" y="0"/>
          <a:ext cx="0" cy="0"/>
          <a:chOff x="0" y="0"/>
          <a:chExt cx="0" cy="0"/>
        </a:xfrm>
      </p:grpSpPr>
      <p:pic>
        <p:nvPicPr>
          <p:cNvPr id="267" name="Google Shape;267;p36"/>
          <p:cNvPicPr preferRelativeResize="0"/>
          <p:nvPr/>
        </p:nvPicPr>
        <p:blipFill rotWithShape="1">
          <a:blip r:embed="rId3">
            <a:alphaModFix/>
          </a:blip>
          <a:srcRect/>
          <a:stretch/>
        </p:blipFill>
        <p:spPr>
          <a:xfrm>
            <a:off x="4139000" y="980300"/>
            <a:ext cx="5004999" cy="3354550"/>
          </a:xfrm>
          <a:prstGeom prst="rect">
            <a:avLst/>
          </a:prstGeom>
          <a:noFill/>
          <a:ln>
            <a:noFill/>
          </a:ln>
        </p:spPr>
      </p:pic>
      <p:sp>
        <p:nvSpPr>
          <p:cNvPr id="268" name="Google Shape;268;p36"/>
          <p:cNvSpPr/>
          <p:nvPr/>
        </p:nvSpPr>
        <p:spPr>
          <a:xfrm>
            <a:off x="386900" y="361725"/>
            <a:ext cx="1912500" cy="16761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36"/>
          <p:cNvSpPr txBox="1">
            <a:spLocks noGrp="1"/>
          </p:cNvSpPr>
          <p:nvPr>
            <p:ph type="title"/>
          </p:nvPr>
        </p:nvSpPr>
        <p:spPr>
          <a:xfrm>
            <a:off x="386900" y="637000"/>
            <a:ext cx="7518300" cy="9138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ts val="3600"/>
              <a:buFont typeface="Arial"/>
              <a:buNone/>
            </a:pPr>
            <a:r>
              <a:rPr lang="fr" sz="4800">
                <a:solidFill>
                  <a:srgbClr val="FFFFFF"/>
                </a:solidFill>
                <a:latin typeface="Montserrat"/>
                <a:ea typeface="Montserrat"/>
                <a:cs typeface="Montserrat"/>
                <a:sym typeface="Montserrat"/>
              </a:rPr>
              <a:t>QUI ?</a:t>
            </a:r>
            <a:endParaRPr sz="4800">
              <a:solidFill>
                <a:srgbClr val="FFFFFF"/>
              </a:solidFill>
              <a:latin typeface="Montserrat"/>
              <a:ea typeface="Montserrat"/>
              <a:cs typeface="Montserrat"/>
              <a:sym typeface="Montserrat"/>
            </a:endParaRPr>
          </a:p>
        </p:txBody>
      </p:sp>
      <p:sp>
        <p:nvSpPr>
          <p:cNvPr id="270" name="Google Shape;270;p36"/>
          <p:cNvSpPr txBox="1"/>
          <p:nvPr/>
        </p:nvSpPr>
        <p:spPr>
          <a:xfrm>
            <a:off x="96800" y="808650"/>
            <a:ext cx="4042200" cy="2373000"/>
          </a:xfrm>
          <a:prstGeom prst="rect">
            <a:avLst/>
          </a:prstGeom>
          <a:noFill/>
          <a:ln>
            <a:noFill/>
          </a:ln>
        </p:spPr>
        <p:txBody>
          <a:bodyPr spcFirstLastPara="1" wrap="square" lIns="91425" tIns="91425" rIns="91425" bIns="91425" anchor="b" anchorCtr="0">
            <a:noAutofit/>
          </a:bodyPr>
          <a:lstStyle/>
          <a:p>
            <a:pPr marL="457200" lvl="0" indent="-311150" algn="just" rtl="0">
              <a:spcBef>
                <a:spcPts val="0"/>
              </a:spcBef>
              <a:spcAft>
                <a:spcPts val="0"/>
              </a:spcAft>
              <a:buClr>
                <a:schemeClr val="dk1"/>
              </a:buClr>
              <a:buSzPts val="1300"/>
              <a:buChar char="●"/>
            </a:pPr>
            <a:r>
              <a:rPr lang="fr" sz="1300">
                <a:solidFill>
                  <a:schemeClr val="dk1"/>
                </a:solidFill>
              </a:rPr>
              <a:t>Des clients haut de gamme, soyez clair !</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66"/>
        <p:cNvGrpSpPr/>
        <p:nvPr/>
      </p:nvGrpSpPr>
      <p:grpSpPr>
        <a:xfrm>
          <a:off x="0" y="0"/>
          <a:ext cx="0" cy="0"/>
          <a:chOff x="0" y="0"/>
          <a:chExt cx="0" cy="0"/>
        </a:xfrm>
      </p:grpSpPr>
      <p:sp>
        <p:nvSpPr>
          <p:cNvPr id="268" name="Google Shape;268;p36"/>
          <p:cNvSpPr/>
          <p:nvPr/>
        </p:nvSpPr>
        <p:spPr>
          <a:xfrm>
            <a:off x="386901" y="361725"/>
            <a:ext cx="2356300" cy="140473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36"/>
          <p:cNvSpPr txBox="1">
            <a:spLocks noGrp="1"/>
          </p:cNvSpPr>
          <p:nvPr>
            <p:ph type="title"/>
          </p:nvPr>
        </p:nvSpPr>
        <p:spPr>
          <a:xfrm>
            <a:off x="386900" y="637000"/>
            <a:ext cx="7518300" cy="9138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ts val="3600"/>
              <a:buFont typeface="Arial"/>
              <a:buNone/>
            </a:pPr>
            <a:r>
              <a:rPr lang="fr" sz="4800">
                <a:solidFill>
                  <a:srgbClr val="FFFFFF"/>
                </a:solidFill>
                <a:latin typeface="Montserrat"/>
                <a:ea typeface="Montserrat"/>
                <a:cs typeface="Montserrat"/>
                <a:sym typeface="Montserrat"/>
              </a:rPr>
              <a:t>QUOI ?</a:t>
            </a:r>
            <a:endParaRPr sz="4800">
              <a:solidFill>
                <a:srgbClr val="FFFFFF"/>
              </a:solidFill>
              <a:latin typeface="Montserrat"/>
              <a:ea typeface="Montserrat"/>
              <a:cs typeface="Montserrat"/>
              <a:sym typeface="Montserrat"/>
            </a:endParaRPr>
          </a:p>
        </p:txBody>
      </p:sp>
      <p:sp>
        <p:nvSpPr>
          <p:cNvPr id="270" name="Google Shape;270;p36"/>
          <p:cNvSpPr txBox="1"/>
          <p:nvPr/>
        </p:nvSpPr>
        <p:spPr>
          <a:xfrm>
            <a:off x="252815" y="2133500"/>
            <a:ext cx="8638369" cy="2373000"/>
          </a:xfrm>
          <a:prstGeom prst="rect">
            <a:avLst/>
          </a:prstGeom>
          <a:noFill/>
          <a:ln>
            <a:noFill/>
          </a:ln>
        </p:spPr>
        <p:txBody>
          <a:bodyPr spcFirstLastPara="1" wrap="square" lIns="91425" tIns="91425" rIns="91425" bIns="91425" anchor="b" anchorCtr="0">
            <a:noAutofit/>
          </a:bodyPr>
          <a:lstStyle/>
          <a:p>
            <a:pPr marL="457200" lvl="0" indent="-311150" algn="just" rtl="0">
              <a:spcBef>
                <a:spcPts val="0"/>
              </a:spcBef>
              <a:spcAft>
                <a:spcPts val="0"/>
              </a:spcAft>
              <a:buClr>
                <a:schemeClr val="dk1"/>
              </a:buClr>
              <a:buSzPts val="1300"/>
              <a:buChar char="●"/>
            </a:pPr>
            <a:endParaRPr lang="en-CA" sz="1300">
              <a:solidFill>
                <a:schemeClr val="dk1"/>
              </a:solidFill>
            </a:endParaRPr>
          </a:p>
          <a:p>
            <a:pPr marL="457200" lvl="0" indent="-311150" algn="just" rtl="0">
              <a:spcBef>
                <a:spcPts val="0"/>
              </a:spcBef>
              <a:spcAft>
                <a:spcPts val="0"/>
              </a:spcAft>
              <a:buClr>
                <a:schemeClr val="dk1"/>
              </a:buClr>
              <a:buSzPts val="1300"/>
              <a:buChar char="●"/>
            </a:pPr>
            <a:endParaRPr lang="en-CA" sz="1300">
              <a:solidFill>
                <a:schemeClr val="dk1"/>
              </a:solidFill>
            </a:endParaRPr>
          </a:p>
          <a:p>
            <a:pPr marL="457200" lvl="0" indent="-311150" algn="just" rtl="0">
              <a:spcBef>
                <a:spcPts val="0"/>
              </a:spcBef>
              <a:spcAft>
                <a:spcPts val="0"/>
              </a:spcAft>
              <a:buClr>
                <a:schemeClr val="dk1"/>
              </a:buClr>
              <a:buSzPts val="1300"/>
              <a:buChar char="●"/>
            </a:pPr>
            <a:endParaRPr lang="en-CA" sz="1300">
              <a:solidFill>
                <a:schemeClr val="dk1"/>
              </a:solidFill>
            </a:endParaRPr>
          </a:p>
          <a:p>
            <a:pPr marL="457200" lvl="0" indent="-311150" algn="just" rtl="0">
              <a:spcBef>
                <a:spcPts val="0"/>
              </a:spcBef>
              <a:spcAft>
                <a:spcPts val="0"/>
              </a:spcAft>
              <a:buClr>
                <a:schemeClr val="dk1"/>
              </a:buClr>
              <a:buSzPts val="1300"/>
              <a:buChar char="●"/>
            </a:pPr>
            <a:endParaRPr lang="en-CA" sz="1300">
              <a:solidFill>
                <a:schemeClr val="dk1"/>
              </a:solidFill>
            </a:endParaRPr>
          </a:p>
          <a:p>
            <a:pPr marL="457200" lvl="0" indent="-311150" algn="just" rtl="0">
              <a:spcBef>
                <a:spcPts val="0"/>
              </a:spcBef>
              <a:spcAft>
                <a:spcPts val="0"/>
              </a:spcAft>
              <a:buClr>
                <a:schemeClr val="dk1"/>
              </a:buClr>
              <a:buSzPts val="1300"/>
              <a:buChar char="●"/>
            </a:pPr>
            <a:endParaRPr lang="en-CA" sz="1300">
              <a:solidFill>
                <a:schemeClr val="dk1"/>
              </a:solidFill>
            </a:endParaRPr>
          </a:p>
          <a:p>
            <a:pPr marL="457200" lvl="0" indent="-311150" algn="just" rtl="0">
              <a:spcBef>
                <a:spcPts val="0"/>
              </a:spcBef>
              <a:spcAft>
                <a:spcPts val="0"/>
              </a:spcAft>
              <a:buClr>
                <a:schemeClr val="dk1"/>
              </a:buClr>
              <a:buSzPts val="1300"/>
              <a:buChar char="●"/>
            </a:pPr>
            <a:endParaRPr lang="en-CA" sz="1300">
              <a:solidFill>
                <a:schemeClr val="dk1"/>
              </a:solidFill>
            </a:endParaRPr>
          </a:p>
          <a:p>
            <a:pPr marL="457200" lvl="0" indent="-311150" algn="just" rtl="0">
              <a:spcBef>
                <a:spcPts val="0"/>
              </a:spcBef>
              <a:spcAft>
                <a:spcPts val="0"/>
              </a:spcAft>
              <a:buClr>
                <a:schemeClr val="dk1"/>
              </a:buClr>
              <a:buSzPts val="1300"/>
              <a:buChar char="●"/>
            </a:pPr>
            <a:r>
              <a:rPr lang="en-CA" sz="1300" err="1">
                <a:solidFill>
                  <a:schemeClr val="dk1"/>
                </a:solidFill>
              </a:rPr>
              <a:t>Soin</a:t>
            </a:r>
            <a:r>
              <a:rPr lang="en-CA" sz="1300">
                <a:solidFill>
                  <a:schemeClr val="dk1"/>
                </a:solidFill>
              </a:rPr>
              <a:t>: aux 2 </a:t>
            </a:r>
            <a:r>
              <a:rPr lang="en-CA" sz="1300" err="1">
                <a:solidFill>
                  <a:schemeClr val="dk1"/>
                </a:solidFill>
              </a:rPr>
              <a:t>heures</a:t>
            </a:r>
            <a:r>
              <a:rPr lang="en-CA" sz="1300">
                <a:solidFill>
                  <a:schemeClr val="dk1"/>
                </a:solidFill>
              </a:rPr>
              <a:t> 195$ </a:t>
            </a:r>
            <a:r>
              <a:rPr lang="en-CA" sz="1300" b="1" err="1">
                <a:solidFill>
                  <a:schemeClr val="dk1"/>
                </a:solidFill>
              </a:rPr>
              <a:t>ou</a:t>
            </a:r>
            <a:r>
              <a:rPr lang="en-CA" sz="1300">
                <a:solidFill>
                  <a:schemeClr val="dk1"/>
                </a:solidFill>
              </a:rPr>
              <a:t> Auto </a:t>
            </a:r>
            <a:r>
              <a:rPr lang="en-CA" sz="1300" err="1">
                <a:solidFill>
                  <a:schemeClr val="dk1"/>
                </a:solidFill>
              </a:rPr>
              <a:t>Soin</a:t>
            </a:r>
            <a:r>
              <a:rPr lang="en-CA" sz="1300">
                <a:solidFill>
                  <a:schemeClr val="dk1"/>
                </a:solidFill>
              </a:rPr>
              <a:t> 150$ </a:t>
            </a:r>
          </a:p>
          <a:p>
            <a:pPr marL="457200" lvl="0" indent="-311150" algn="just" rtl="0">
              <a:spcBef>
                <a:spcPts val="0"/>
              </a:spcBef>
              <a:spcAft>
                <a:spcPts val="0"/>
              </a:spcAft>
              <a:buClr>
                <a:schemeClr val="dk1"/>
              </a:buClr>
              <a:buSzPts val="1300"/>
              <a:buChar char="●"/>
            </a:pPr>
            <a:r>
              <a:rPr lang="en-CA" sz="1300" err="1">
                <a:solidFill>
                  <a:schemeClr val="dk1"/>
                </a:solidFill>
              </a:rPr>
              <a:t>Cadeaux</a:t>
            </a:r>
            <a:r>
              <a:rPr lang="en-CA" sz="1300">
                <a:solidFill>
                  <a:schemeClr val="dk1"/>
                </a:solidFill>
              </a:rPr>
              <a:t> de </a:t>
            </a:r>
            <a:r>
              <a:rPr lang="en-CA" sz="1300" err="1">
                <a:solidFill>
                  <a:schemeClr val="dk1"/>
                </a:solidFill>
              </a:rPr>
              <a:t>présence</a:t>
            </a:r>
            <a:r>
              <a:rPr lang="en-CA" sz="1300">
                <a:solidFill>
                  <a:schemeClr val="dk1"/>
                </a:solidFill>
              </a:rPr>
              <a:t>: Ex. Le masque Pro Bio (</a:t>
            </a:r>
            <a:r>
              <a:rPr lang="en-CA" sz="1300" err="1">
                <a:solidFill>
                  <a:schemeClr val="dk1"/>
                </a:solidFill>
              </a:rPr>
              <a:t>valeur</a:t>
            </a:r>
            <a:r>
              <a:rPr lang="en-CA" sz="1300">
                <a:solidFill>
                  <a:schemeClr val="dk1"/>
                </a:solidFill>
              </a:rPr>
              <a:t> de 50$), bandeau Davincia</a:t>
            </a:r>
          </a:p>
          <a:p>
            <a:pPr marL="457200" lvl="0" indent="-311150" algn="just" rtl="0">
              <a:spcBef>
                <a:spcPts val="0"/>
              </a:spcBef>
              <a:spcAft>
                <a:spcPts val="0"/>
              </a:spcAft>
              <a:buClr>
                <a:schemeClr val="dk1"/>
              </a:buClr>
              <a:buSzPts val="1300"/>
              <a:buChar char="●"/>
            </a:pPr>
            <a:r>
              <a:rPr lang="en-CA" sz="1300" err="1">
                <a:solidFill>
                  <a:schemeClr val="dk1"/>
                </a:solidFill>
              </a:rPr>
              <a:t>Cadeaux</a:t>
            </a:r>
            <a:r>
              <a:rPr lang="en-CA" sz="1300">
                <a:solidFill>
                  <a:schemeClr val="dk1"/>
                </a:solidFill>
              </a:rPr>
              <a:t> de tirage: Ex.: </a:t>
            </a:r>
            <a:r>
              <a:rPr lang="en-CA" sz="1300" err="1">
                <a:solidFill>
                  <a:schemeClr val="dk1"/>
                </a:solidFill>
              </a:rPr>
              <a:t>Outils</a:t>
            </a:r>
            <a:r>
              <a:rPr lang="en-CA" sz="1300">
                <a:solidFill>
                  <a:schemeClr val="dk1"/>
                </a:solidFill>
              </a:rPr>
              <a:t> lifting, </a:t>
            </a:r>
            <a:r>
              <a:rPr lang="en-CA" sz="1300" err="1">
                <a:solidFill>
                  <a:schemeClr val="dk1"/>
                </a:solidFill>
              </a:rPr>
              <a:t>Silweta</a:t>
            </a:r>
            <a:r>
              <a:rPr lang="en-CA" sz="1300">
                <a:solidFill>
                  <a:schemeClr val="dk1"/>
                </a:solidFill>
              </a:rPr>
              <a:t>, </a:t>
            </a:r>
            <a:r>
              <a:rPr lang="en-CA" sz="1300" err="1">
                <a:solidFill>
                  <a:schemeClr val="dk1"/>
                </a:solidFill>
              </a:rPr>
              <a:t>Purliv</a:t>
            </a:r>
            <a:r>
              <a:rPr lang="en-CA" sz="1300">
                <a:solidFill>
                  <a:schemeClr val="dk1"/>
                </a:solidFill>
              </a:rPr>
              <a:t> gel douche</a:t>
            </a:r>
          </a:p>
          <a:p>
            <a:pPr marL="457200" lvl="0" indent="-311150" algn="just" rtl="0">
              <a:spcBef>
                <a:spcPts val="0"/>
              </a:spcBef>
              <a:spcAft>
                <a:spcPts val="0"/>
              </a:spcAft>
              <a:buClr>
                <a:schemeClr val="dk1"/>
              </a:buClr>
              <a:buSzPts val="1300"/>
              <a:buChar char="●"/>
            </a:pPr>
            <a:r>
              <a:rPr lang="en-CA" sz="1300" err="1">
                <a:solidFill>
                  <a:schemeClr val="dk1"/>
                </a:solidFill>
              </a:rPr>
              <a:t>Cadeaux</a:t>
            </a:r>
            <a:r>
              <a:rPr lang="en-CA" sz="1300">
                <a:solidFill>
                  <a:schemeClr val="dk1"/>
                </a:solidFill>
              </a:rPr>
              <a:t> avec </a:t>
            </a:r>
            <a:r>
              <a:rPr lang="en-CA" sz="1300" err="1">
                <a:solidFill>
                  <a:schemeClr val="dk1"/>
                </a:solidFill>
              </a:rPr>
              <a:t>achats</a:t>
            </a:r>
            <a:r>
              <a:rPr lang="en-CA" sz="1300">
                <a:solidFill>
                  <a:schemeClr val="dk1"/>
                </a:solidFill>
              </a:rPr>
              <a:t>: Poudre </a:t>
            </a:r>
            <a:r>
              <a:rPr lang="en-CA" sz="1300" err="1">
                <a:solidFill>
                  <a:schemeClr val="dk1"/>
                </a:solidFill>
              </a:rPr>
              <a:t>solaire</a:t>
            </a:r>
            <a:r>
              <a:rPr lang="en-CA" sz="1300">
                <a:solidFill>
                  <a:schemeClr val="dk1"/>
                </a:solidFill>
              </a:rPr>
              <a:t>, </a:t>
            </a:r>
            <a:r>
              <a:rPr lang="en-CA" sz="1300" err="1">
                <a:solidFill>
                  <a:schemeClr val="dk1"/>
                </a:solidFill>
              </a:rPr>
              <a:t>solaire</a:t>
            </a:r>
            <a:r>
              <a:rPr lang="en-CA" sz="1300">
                <a:solidFill>
                  <a:schemeClr val="dk1"/>
                </a:solidFill>
              </a:rPr>
              <a:t> corps, Mirada</a:t>
            </a:r>
          </a:p>
          <a:p>
            <a:pPr marL="457200" lvl="0" indent="-311150" algn="just" rtl="0">
              <a:spcBef>
                <a:spcPts val="0"/>
              </a:spcBef>
              <a:spcAft>
                <a:spcPts val="0"/>
              </a:spcAft>
              <a:buClr>
                <a:schemeClr val="dk1"/>
              </a:buClr>
              <a:buSzPts val="1300"/>
              <a:buChar char="●"/>
            </a:pPr>
            <a:r>
              <a:rPr lang="en-CA" sz="1300" err="1">
                <a:solidFill>
                  <a:schemeClr val="dk1"/>
                </a:solidFill>
              </a:rPr>
              <a:t>Présentation</a:t>
            </a:r>
            <a:r>
              <a:rPr lang="en-CA" sz="1300">
                <a:solidFill>
                  <a:schemeClr val="dk1"/>
                </a:solidFill>
              </a:rPr>
              <a:t> de la </a:t>
            </a:r>
            <a:r>
              <a:rPr lang="en-CA" sz="1300" err="1">
                <a:solidFill>
                  <a:schemeClr val="dk1"/>
                </a:solidFill>
              </a:rPr>
              <a:t>Fondatrice</a:t>
            </a:r>
            <a:r>
              <a:rPr lang="en-CA" sz="1300">
                <a:solidFill>
                  <a:schemeClr val="dk1"/>
                </a:solidFill>
              </a:rPr>
              <a:t> et son </a:t>
            </a:r>
            <a:r>
              <a:rPr lang="en-CA" sz="1300" err="1">
                <a:solidFill>
                  <a:schemeClr val="dk1"/>
                </a:solidFill>
              </a:rPr>
              <a:t>histoire</a:t>
            </a:r>
            <a:r>
              <a:rPr lang="en-CA" sz="1300">
                <a:solidFill>
                  <a:schemeClr val="dk1"/>
                </a:solidFill>
              </a:rPr>
              <a:t> (Faire pubs avec </a:t>
            </a:r>
            <a:r>
              <a:rPr lang="en-CA" sz="1300" err="1">
                <a:solidFill>
                  <a:schemeClr val="dk1"/>
                </a:solidFill>
              </a:rPr>
              <a:t>sa</a:t>
            </a:r>
            <a:r>
              <a:rPr lang="en-CA" sz="1300">
                <a:solidFill>
                  <a:schemeClr val="dk1"/>
                </a:solidFill>
              </a:rPr>
              <a:t> photo)</a:t>
            </a:r>
          </a:p>
          <a:p>
            <a:pPr marL="457200" lvl="0" indent="-311150" algn="just" rtl="0">
              <a:spcBef>
                <a:spcPts val="0"/>
              </a:spcBef>
              <a:spcAft>
                <a:spcPts val="0"/>
              </a:spcAft>
              <a:buClr>
                <a:schemeClr val="dk1"/>
              </a:buClr>
              <a:buSzPts val="1300"/>
              <a:buChar char="●"/>
            </a:pPr>
            <a:r>
              <a:rPr lang="en-CA" sz="1300" err="1">
                <a:solidFill>
                  <a:schemeClr val="dk1"/>
                </a:solidFill>
              </a:rPr>
              <a:t>Produits</a:t>
            </a:r>
            <a:r>
              <a:rPr lang="en-CA" sz="1300">
                <a:solidFill>
                  <a:schemeClr val="dk1"/>
                </a:solidFill>
              </a:rPr>
              <a:t> à faire essayer sur place: Ex.: </a:t>
            </a:r>
            <a:r>
              <a:rPr lang="en-CA" sz="1300" err="1">
                <a:solidFill>
                  <a:schemeClr val="dk1"/>
                </a:solidFill>
              </a:rPr>
              <a:t>rafraîche</a:t>
            </a:r>
            <a:r>
              <a:rPr lang="en-CA" sz="1300">
                <a:solidFill>
                  <a:schemeClr val="dk1"/>
                </a:solidFill>
              </a:rPr>
              <a:t> </a:t>
            </a:r>
            <a:r>
              <a:rPr lang="en-CA" sz="1300" err="1">
                <a:solidFill>
                  <a:schemeClr val="dk1"/>
                </a:solidFill>
              </a:rPr>
              <a:t>haleine</a:t>
            </a:r>
            <a:r>
              <a:rPr lang="en-CA" sz="1300">
                <a:solidFill>
                  <a:schemeClr val="dk1"/>
                </a:solidFill>
              </a:rPr>
              <a:t>, exfoliant et crème Dolce, </a:t>
            </a:r>
            <a:r>
              <a:rPr lang="en-CA" sz="1300" err="1">
                <a:solidFill>
                  <a:schemeClr val="dk1"/>
                </a:solidFill>
              </a:rPr>
              <a:t>solaire</a:t>
            </a:r>
            <a:r>
              <a:rPr lang="en-CA" sz="1300">
                <a:solidFill>
                  <a:schemeClr val="dk1"/>
                </a:solidFill>
              </a:rPr>
              <a:t> corps, </a:t>
            </a:r>
            <a:r>
              <a:rPr lang="en-CA" sz="1300" err="1">
                <a:solidFill>
                  <a:schemeClr val="dk1"/>
                </a:solidFill>
              </a:rPr>
              <a:t>baume</a:t>
            </a:r>
            <a:r>
              <a:rPr lang="en-CA" sz="1300">
                <a:solidFill>
                  <a:schemeClr val="dk1"/>
                </a:solidFill>
              </a:rPr>
              <a:t> </a:t>
            </a:r>
            <a:r>
              <a:rPr lang="en-CA" sz="1300" err="1">
                <a:solidFill>
                  <a:schemeClr val="dk1"/>
                </a:solidFill>
              </a:rPr>
              <a:t>musculaire</a:t>
            </a:r>
            <a:r>
              <a:rPr lang="en-CA" sz="1300">
                <a:solidFill>
                  <a:schemeClr val="dk1"/>
                </a:solidFill>
              </a:rPr>
              <a:t> </a:t>
            </a:r>
          </a:p>
          <a:p>
            <a:pPr marL="457200" lvl="0" indent="-311150" algn="just" rtl="0">
              <a:spcBef>
                <a:spcPts val="0"/>
              </a:spcBef>
              <a:spcAft>
                <a:spcPts val="0"/>
              </a:spcAft>
              <a:buClr>
                <a:schemeClr val="dk1"/>
              </a:buClr>
              <a:buSzPts val="1300"/>
              <a:buChar char="●"/>
            </a:pPr>
            <a:r>
              <a:rPr lang="en-CA" sz="1300" err="1">
                <a:solidFill>
                  <a:schemeClr val="dk1"/>
                </a:solidFill>
              </a:rPr>
              <a:t>Soyez</a:t>
            </a:r>
            <a:r>
              <a:rPr lang="en-CA" sz="1300">
                <a:solidFill>
                  <a:schemeClr val="dk1"/>
                </a:solidFill>
              </a:rPr>
              <a:t> </a:t>
            </a:r>
            <a:r>
              <a:rPr lang="en-CA" sz="1300" err="1">
                <a:solidFill>
                  <a:schemeClr val="dk1"/>
                </a:solidFill>
              </a:rPr>
              <a:t>stratégique</a:t>
            </a:r>
            <a:r>
              <a:rPr lang="en-CA" sz="1300">
                <a:solidFill>
                  <a:schemeClr val="dk1"/>
                </a:solidFill>
              </a:rPr>
              <a:t> dans </a:t>
            </a:r>
            <a:r>
              <a:rPr lang="en-CA" sz="1300" err="1">
                <a:solidFill>
                  <a:schemeClr val="dk1"/>
                </a:solidFill>
              </a:rPr>
              <a:t>vos</a:t>
            </a:r>
            <a:r>
              <a:rPr lang="en-CA" sz="1300">
                <a:solidFill>
                  <a:schemeClr val="dk1"/>
                </a:solidFill>
              </a:rPr>
              <a:t> </a:t>
            </a:r>
            <a:r>
              <a:rPr lang="en-CA" sz="1300" err="1">
                <a:solidFill>
                  <a:schemeClr val="dk1"/>
                </a:solidFill>
              </a:rPr>
              <a:t>cadeaux</a:t>
            </a:r>
            <a:r>
              <a:rPr lang="en-CA" sz="1300">
                <a:solidFill>
                  <a:schemeClr val="dk1"/>
                </a:solidFill>
              </a:rPr>
              <a:t> pour </a:t>
            </a:r>
            <a:r>
              <a:rPr lang="en-CA" sz="1300" err="1">
                <a:solidFill>
                  <a:schemeClr val="dk1"/>
                </a:solidFill>
              </a:rPr>
              <a:t>mousser</a:t>
            </a:r>
            <a:r>
              <a:rPr lang="en-CA" sz="1300">
                <a:solidFill>
                  <a:schemeClr val="dk1"/>
                </a:solidFill>
              </a:rPr>
              <a:t> les ventes</a:t>
            </a:r>
          </a:p>
          <a:p>
            <a:pPr marL="457200" lvl="0" indent="-311150" algn="just" rtl="0">
              <a:spcBef>
                <a:spcPts val="0"/>
              </a:spcBef>
              <a:spcAft>
                <a:spcPts val="0"/>
              </a:spcAft>
              <a:buClr>
                <a:schemeClr val="dk1"/>
              </a:buClr>
              <a:buSzPts val="1300"/>
              <a:buChar char="●"/>
            </a:pPr>
            <a:r>
              <a:rPr lang="en-CA" sz="1300">
                <a:solidFill>
                  <a:schemeClr val="dk1"/>
                </a:solidFill>
              </a:rPr>
              <a:t>Charger pour </a:t>
            </a:r>
            <a:r>
              <a:rPr lang="en-CA" sz="1300" err="1">
                <a:solidFill>
                  <a:schemeClr val="dk1"/>
                </a:solidFill>
              </a:rPr>
              <a:t>réserver</a:t>
            </a:r>
            <a:r>
              <a:rPr lang="en-CA" sz="1300">
                <a:solidFill>
                  <a:schemeClr val="dk1"/>
                </a:solidFill>
              </a:rPr>
              <a:t> </a:t>
            </a:r>
            <a:r>
              <a:rPr lang="en-CA" sz="1300" err="1">
                <a:solidFill>
                  <a:schemeClr val="dk1"/>
                </a:solidFill>
              </a:rPr>
              <a:t>leurs</a:t>
            </a:r>
            <a:r>
              <a:rPr lang="en-CA" sz="1300">
                <a:solidFill>
                  <a:schemeClr val="dk1"/>
                </a:solidFill>
              </a:rPr>
              <a:t> places (les gens </a:t>
            </a:r>
            <a:r>
              <a:rPr lang="en-CA" sz="1300" err="1">
                <a:solidFill>
                  <a:schemeClr val="dk1"/>
                </a:solidFill>
              </a:rPr>
              <a:t>doivent</a:t>
            </a:r>
            <a:r>
              <a:rPr lang="en-CA" sz="1300">
                <a:solidFill>
                  <a:schemeClr val="dk1"/>
                </a:solidFill>
              </a:rPr>
              <a:t> payer </a:t>
            </a:r>
            <a:r>
              <a:rPr lang="en-CA" sz="1300" err="1">
                <a:solidFill>
                  <a:schemeClr val="dk1"/>
                </a:solidFill>
              </a:rPr>
              <a:t>d’avance</a:t>
            </a:r>
            <a:r>
              <a:rPr lang="en-CA" sz="1300">
                <a:solidFill>
                  <a:schemeClr val="dk1"/>
                </a:solidFill>
              </a:rPr>
              <a:t>)</a:t>
            </a:r>
            <a:endParaRPr sz="1300">
              <a:solidFill>
                <a:schemeClr val="dk1"/>
              </a:solidFill>
            </a:endParaRPr>
          </a:p>
        </p:txBody>
      </p:sp>
    </p:spTree>
    <p:extLst>
      <p:ext uri="{BB962C8B-B14F-4D97-AF65-F5344CB8AC3E}">
        <p14:creationId xmlns:p14="http://schemas.microsoft.com/office/powerpoint/2010/main" val="32768432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p38"/>
          <p:cNvPicPr preferRelativeResize="0"/>
          <p:nvPr/>
        </p:nvPicPr>
        <p:blipFill rotWithShape="1">
          <a:blip r:embed="rId4">
            <a:alphaModFix/>
          </a:blip>
          <a:srcRect/>
          <a:stretch/>
        </p:blipFill>
        <p:spPr>
          <a:xfrm>
            <a:off x="1" y="0"/>
            <a:ext cx="9144000" cy="5143501"/>
          </a:xfrm>
          <a:prstGeom prst="rect">
            <a:avLst/>
          </a:prstGeom>
          <a:noFill/>
          <a:ln>
            <a:noFill/>
          </a:ln>
        </p:spPr>
      </p:pic>
      <p:sp>
        <p:nvSpPr>
          <p:cNvPr id="276" name="Google Shape;276;p38"/>
          <p:cNvSpPr txBox="1"/>
          <p:nvPr/>
        </p:nvSpPr>
        <p:spPr>
          <a:xfrm>
            <a:off x="401201" y="726224"/>
            <a:ext cx="7981800" cy="584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fr" sz="4800" b="0" i="0" u="none" strike="noStrike" cap="none">
                <a:solidFill>
                  <a:srgbClr val="000000"/>
                </a:solidFill>
                <a:latin typeface="Montserrat"/>
                <a:ea typeface="Montserrat"/>
                <a:cs typeface="Montserrat"/>
                <a:sym typeface="Montserrat"/>
              </a:rPr>
              <a:t>COMMENT ?</a:t>
            </a:r>
            <a:endParaRPr sz="4800" b="0" i="0" u="none" strike="noStrike" cap="none">
              <a:solidFill>
                <a:srgbClr val="000000"/>
              </a:solidFill>
              <a:latin typeface="Montserrat"/>
              <a:ea typeface="Montserrat"/>
              <a:cs typeface="Montserrat"/>
              <a:sym typeface="Montserrat"/>
            </a:endParaRPr>
          </a:p>
        </p:txBody>
      </p:sp>
      <p:sp>
        <p:nvSpPr>
          <p:cNvPr id="277" name="Google Shape;277;p38"/>
          <p:cNvSpPr txBox="1"/>
          <p:nvPr/>
        </p:nvSpPr>
        <p:spPr>
          <a:xfrm>
            <a:off x="1198125" y="3158725"/>
            <a:ext cx="6971100" cy="81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8"/>
          <p:cNvSpPr txBox="1"/>
          <p:nvPr/>
        </p:nvSpPr>
        <p:spPr>
          <a:xfrm>
            <a:off x="2469927" y="1563625"/>
            <a:ext cx="6546482" cy="2408400"/>
          </a:xfrm>
          <a:prstGeom prst="rect">
            <a:avLst/>
          </a:prstGeom>
          <a:noFill/>
          <a:ln>
            <a:noFill/>
          </a:ln>
        </p:spPr>
        <p:txBody>
          <a:bodyPr spcFirstLastPara="1" wrap="square" lIns="91425" tIns="91425" rIns="91425" bIns="91425" anchor="t" anchorCtr="0">
            <a:noAutofit/>
          </a:bodyPr>
          <a:lstStyle/>
          <a:p>
            <a:pPr marL="457200" lvl="0" indent="-311150" algn="just" rtl="0">
              <a:spcBef>
                <a:spcPts val="0"/>
              </a:spcBef>
              <a:spcAft>
                <a:spcPts val="0"/>
              </a:spcAft>
              <a:buClr>
                <a:schemeClr val="dk1"/>
              </a:buClr>
              <a:buSzPts val="1300"/>
              <a:buChar char="●"/>
            </a:pPr>
            <a:r>
              <a:rPr lang="fr">
                <a:solidFill>
                  <a:schemeClr val="dk1"/>
                </a:solidFill>
              </a:rPr>
              <a:t>Affiche ds votre institut</a:t>
            </a:r>
            <a:endParaRPr>
              <a:solidFill>
                <a:schemeClr val="dk1"/>
              </a:solidFill>
            </a:endParaRPr>
          </a:p>
          <a:p>
            <a:pPr marL="457200" lvl="0" indent="-311150" algn="just" rtl="0">
              <a:spcBef>
                <a:spcPts val="0"/>
              </a:spcBef>
              <a:spcAft>
                <a:spcPts val="0"/>
              </a:spcAft>
              <a:buClr>
                <a:schemeClr val="dk1"/>
              </a:buClr>
              <a:buSzPts val="1300"/>
              <a:buChar char="●"/>
            </a:pPr>
            <a:r>
              <a:rPr lang="fr">
                <a:solidFill>
                  <a:schemeClr val="dk1"/>
                </a:solidFill>
              </a:rPr>
              <a:t>Cartons à donner aux clients et commerçants/commanditaires</a:t>
            </a:r>
            <a:endParaRPr>
              <a:solidFill>
                <a:schemeClr val="dk1"/>
              </a:solidFill>
            </a:endParaRPr>
          </a:p>
          <a:p>
            <a:pPr marL="457200" lvl="0" indent="-311150" algn="just" rtl="0">
              <a:spcBef>
                <a:spcPts val="0"/>
              </a:spcBef>
              <a:spcAft>
                <a:spcPts val="0"/>
              </a:spcAft>
              <a:buClr>
                <a:schemeClr val="dk1"/>
              </a:buClr>
              <a:buSzPts val="1300"/>
              <a:buChar char="●"/>
            </a:pPr>
            <a:r>
              <a:rPr lang="fr">
                <a:solidFill>
                  <a:schemeClr val="dk1"/>
                </a:solidFill>
              </a:rPr>
              <a:t>Courriels</a:t>
            </a:r>
            <a:endParaRPr>
              <a:solidFill>
                <a:schemeClr val="dk1"/>
              </a:solidFill>
            </a:endParaRPr>
          </a:p>
          <a:p>
            <a:pPr marL="457200" lvl="0" indent="-311150" algn="just" rtl="0">
              <a:spcBef>
                <a:spcPts val="0"/>
              </a:spcBef>
              <a:spcAft>
                <a:spcPts val="0"/>
              </a:spcAft>
              <a:buClr>
                <a:schemeClr val="dk1"/>
              </a:buClr>
              <a:buSzPts val="1300"/>
              <a:buChar char="●"/>
            </a:pPr>
            <a:r>
              <a:rPr lang="fr">
                <a:solidFill>
                  <a:schemeClr val="dk1"/>
                </a:solidFill>
              </a:rPr>
              <a:t>Appels téléphoniques</a:t>
            </a:r>
          </a:p>
          <a:p>
            <a:pPr marL="457200" lvl="0" indent="-311150" rtl="0">
              <a:spcBef>
                <a:spcPts val="0"/>
              </a:spcBef>
              <a:spcAft>
                <a:spcPts val="0"/>
              </a:spcAft>
              <a:buClr>
                <a:schemeClr val="dk1"/>
              </a:buClr>
              <a:buSzPts val="1300"/>
              <a:buChar char="●"/>
            </a:pPr>
            <a:r>
              <a:rPr lang="fr">
                <a:solidFill>
                  <a:schemeClr val="dk1"/>
                </a:solidFill>
              </a:rPr>
              <a:t>Live sur votre page avec témoignage d’une cliente heureuse</a:t>
            </a:r>
            <a:endParaRPr>
              <a:solidFill>
                <a:schemeClr val="dk1"/>
              </a:solidFill>
            </a:endParaRPr>
          </a:p>
          <a:p>
            <a:pPr marL="457200" lvl="0" indent="-311150" algn="just" rtl="0">
              <a:spcBef>
                <a:spcPts val="0"/>
              </a:spcBef>
              <a:spcAft>
                <a:spcPts val="0"/>
              </a:spcAft>
              <a:buClr>
                <a:schemeClr val="dk1"/>
              </a:buClr>
              <a:buSzPts val="1300"/>
              <a:buChar char="●"/>
            </a:pPr>
            <a:r>
              <a:rPr lang="fr">
                <a:solidFill>
                  <a:schemeClr val="dk1"/>
                </a:solidFill>
              </a:rPr>
              <a:t>Créer un événement FB </a:t>
            </a:r>
          </a:p>
          <a:p>
            <a:pPr marL="457200" lvl="0" indent="-311150" algn="just" rtl="0">
              <a:spcBef>
                <a:spcPts val="0"/>
              </a:spcBef>
              <a:spcAft>
                <a:spcPts val="0"/>
              </a:spcAft>
              <a:buClr>
                <a:schemeClr val="dk1"/>
              </a:buClr>
              <a:buSzPts val="1300"/>
              <a:buChar char="●"/>
            </a:pPr>
            <a:r>
              <a:rPr lang="fr-CA">
                <a:solidFill>
                  <a:schemeClr val="dk1"/>
                </a:solidFill>
              </a:rPr>
              <a:t>I</a:t>
            </a:r>
            <a:r>
              <a:rPr lang="fr">
                <a:solidFill>
                  <a:schemeClr val="dk1"/>
                </a:solidFill>
              </a:rPr>
              <a:t>nviter par messenger FB et  IG, faites un vocal c’est plus personnalisé</a:t>
            </a:r>
            <a:endParaRPr>
              <a:solidFill>
                <a:schemeClr val="dk1"/>
              </a:solidFill>
            </a:endParaRPr>
          </a:p>
          <a:p>
            <a:pPr marL="457200" lvl="0" indent="-311150" algn="just" rtl="0">
              <a:spcBef>
                <a:spcPts val="0"/>
              </a:spcBef>
              <a:spcAft>
                <a:spcPts val="0"/>
              </a:spcAft>
              <a:buClr>
                <a:schemeClr val="dk1"/>
              </a:buClr>
              <a:buSzPts val="1300"/>
              <a:buChar char="●"/>
            </a:pPr>
            <a:r>
              <a:rPr lang="en-CA" err="1">
                <a:solidFill>
                  <a:schemeClr val="dk1"/>
                </a:solidFill>
              </a:rPr>
              <a:t>Décompte</a:t>
            </a:r>
            <a:r>
              <a:rPr lang="en-CA">
                <a:solidFill>
                  <a:schemeClr val="dk1"/>
                </a:solidFill>
              </a:rPr>
              <a:t> sur IG</a:t>
            </a:r>
            <a:endParaRPr>
              <a:solidFill>
                <a:schemeClr val="dk1"/>
              </a:solidFill>
            </a:endParaRPr>
          </a:p>
          <a:p>
            <a:pPr marL="457200" lvl="0" indent="-311150" algn="just" rtl="0">
              <a:spcBef>
                <a:spcPts val="0"/>
              </a:spcBef>
              <a:spcAft>
                <a:spcPts val="0"/>
              </a:spcAft>
              <a:buClr>
                <a:schemeClr val="dk1"/>
              </a:buClr>
              <a:buSzPts val="1300"/>
              <a:buChar char="●"/>
            </a:pPr>
            <a:r>
              <a:rPr lang="fr-CA">
                <a:solidFill>
                  <a:schemeClr val="dk1"/>
                </a:solidFill>
              </a:rPr>
              <a:t>Stimuler les références (cadeaux références 50$ en crédit par référence)</a:t>
            </a:r>
          </a:p>
          <a:p>
            <a:pPr marL="457200" indent="-311150" algn="just">
              <a:buClr>
                <a:schemeClr val="dk1"/>
              </a:buClr>
              <a:buSzPts val="1300"/>
              <a:buFont typeface="Arial"/>
              <a:buChar char="●"/>
            </a:pPr>
            <a:r>
              <a:rPr lang="fr">
                <a:solidFill>
                  <a:schemeClr val="dk1"/>
                </a:solidFill>
              </a:rPr>
              <a:t>Pour avoir 1 participant, c’est presque 200 invitations, courage!</a:t>
            </a:r>
          </a:p>
          <a:p>
            <a:pPr marL="457200" indent="-311150" algn="just">
              <a:buClr>
                <a:schemeClr val="dk1"/>
              </a:buClr>
              <a:buSzPts val="1300"/>
              <a:buFont typeface="Arial"/>
              <a:buChar char="●"/>
            </a:pPr>
            <a:r>
              <a:rPr lang="en-CA" err="1">
                <a:solidFill>
                  <a:schemeClr val="dk1"/>
                </a:solidFill>
              </a:rPr>
              <a:t>Prévoir</a:t>
            </a:r>
            <a:r>
              <a:rPr lang="en-CA">
                <a:solidFill>
                  <a:schemeClr val="dk1"/>
                </a:solidFill>
              </a:rPr>
              <a:t> la date du prochain </a:t>
            </a:r>
            <a:endParaRPr lang="fr-CA">
              <a:solidFill>
                <a:schemeClr val="dk1"/>
              </a:solidFill>
            </a:endParaRPr>
          </a:p>
          <a:p>
            <a:pPr marL="457200" lvl="0" indent="-311150" algn="just" rtl="0">
              <a:spcBef>
                <a:spcPts val="0"/>
              </a:spcBef>
              <a:spcAft>
                <a:spcPts val="0"/>
              </a:spcAft>
              <a:buClr>
                <a:schemeClr val="dk1"/>
              </a:buClr>
              <a:buSzPts val="1300"/>
              <a:buChar char="●"/>
            </a:pPr>
            <a:r>
              <a:rPr lang="fr-CA">
                <a:solidFill>
                  <a:schemeClr val="dk1"/>
                </a:solidFill>
              </a:rPr>
              <a:t>Fais toi une liste de tes clients potentiels pour suivis des appels</a:t>
            </a:r>
          </a:p>
          <a:p>
            <a:pPr marL="457200" indent="-311150" algn="just">
              <a:buClr>
                <a:schemeClr val="dk1"/>
              </a:buClr>
              <a:buSzPts val="1300"/>
              <a:buFont typeface="Arial"/>
              <a:buChar char="●"/>
            </a:pPr>
            <a:r>
              <a:rPr lang="fr-CA">
                <a:solidFill>
                  <a:schemeClr val="dk1"/>
                </a:solidFill>
              </a:rPr>
              <a:t>Sophie nous fait un </a:t>
            </a:r>
            <a:r>
              <a:rPr lang="fr-CA" b="1">
                <a:solidFill>
                  <a:schemeClr val="dk1"/>
                </a:solidFill>
                <a:hlinkClick r:id="rId5"/>
              </a:rPr>
              <a:t>témoignage ici</a:t>
            </a:r>
            <a:endParaRPr lang="fr-CA" b="1">
              <a:solidFill>
                <a:schemeClr val="dk1"/>
              </a:solidFill>
            </a:endParaRPr>
          </a:p>
          <a:p>
            <a:pPr marL="457200" lvl="0" indent="0" algn="just" rtl="0">
              <a:spcBef>
                <a:spcPts val="0"/>
              </a:spcBef>
              <a:spcAft>
                <a:spcPts val="0"/>
              </a:spcAft>
              <a:buNone/>
            </a:pPr>
            <a:endParaRPr sz="130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
                                        </p:tgtEl>
                                        <p:attrNameLst>
                                          <p:attrName>style.visibility</p:attrName>
                                        </p:attrNameLst>
                                      </p:cBhvr>
                                      <p:to>
                                        <p:strVal val="visible"/>
                                      </p:to>
                                    </p:set>
                                    <p:animEffect transition="in" filter="fade">
                                      <p:cBhvr>
                                        <p:cTn id="7" dur="500"/>
                                        <p:tgtEl>
                                          <p:spTgt spid="2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76"/>
                                        </p:tgtEl>
                                      </p:cBhvr>
                                    </p:animEffect>
                                    <p:set>
                                      <p:cBhvr>
                                        <p:cTn id="12" dur="1" fill="hold">
                                          <p:stCondLst>
                                            <p:cond delay="500"/>
                                          </p:stCondLst>
                                        </p:cTn>
                                        <p:tgtEl>
                                          <p:spTgt spid="2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259"/>
        <p:cNvGrpSpPr/>
        <p:nvPr/>
      </p:nvGrpSpPr>
      <p:grpSpPr>
        <a:xfrm>
          <a:off x="0" y="0"/>
          <a:ext cx="0" cy="0"/>
          <a:chOff x="0" y="0"/>
          <a:chExt cx="0" cy="0"/>
        </a:xfrm>
      </p:grpSpPr>
      <p:pic>
        <p:nvPicPr>
          <p:cNvPr id="260" name="Google Shape;260;g7ef1368a76_0_1"/>
          <p:cNvPicPr preferRelativeResize="0"/>
          <p:nvPr/>
        </p:nvPicPr>
        <p:blipFill rotWithShape="1">
          <a:blip r:embed="rId3">
            <a:alphaModFix/>
          </a:blip>
          <a:srcRect t="7256" b="8553"/>
          <a:stretch/>
        </p:blipFill>
        <p:spPr>
          <a:xfrm>
            <a:off x="0" y="0"/>
            <a:ext cx="9144000" cy="5132270"/>
          </a:xfrm>
          <a:prstGeom prst="rect">
            <a:avLst/>
          </a:prstGeom>
          <a:noFill/>
          <a:ln>
            <a:noFill/>
          </a:ln>
        </p:spPr>
      </p:pic>
      <p:sp>
        <p:nvSpPr>
          <p:cNvPr id="261" name="Google Shape;261;g7ef1368a76_0_1"/>
          <p:cNvSpPr txBox="1">
            <a:spLocks noGrp="1"/>
          </p:cNvSpPr>
          <p:nvPr>
            <p:ph type="title"/>
          </p:nvPr>
        </p:nvSpPr>
        <p:spPr>
          <a:xfrm>
            <a:off x="2537780" y="205558"/>
            <a:ext cx="5581200" cy="21753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FFFFFF"/>
              </a:buClr>
              <a:buSzPts val="3600"/>
              <a:buFont typeface="Arial"/>
              <a:buNone/>
            </a:pPr>
            <a:r>
              <a:rPr lang="fr-CA" sz="4800">
                <a:solidFill>
                  <a:srgbClr val="000000"/>
                </a:solidFill>
                <a:latin typeface="Montserrat"/>
                <a:ea typeface="Montserrat"/>
                <a:cs typeface="Montserrat"/>
                <a:sym typeface="Montserrat"/>
              </a:rPr>
              <a:t>HORAIRE</a:t>
            </a:r>
            <a:r>
              <a:rPr lang="fr" sz="4800">
                <a:solidFill>
                  <a:srgbClr val="000000"/>
                </a:solidFill>
                <a:latin typeface="Montserrat"/>
                <a:ea typeface="Montserrat"/>
                <a:cs typeface="Montserrat"/>
                <a:sym typeface="Montserrat"/>
              </a:rPr>
              <a:t> </a:t>
            </a:r>
            <a:endParaRPr sz="4800">
              <a:solidFill>
                <a:srgbClr val="000000"/>
              </a:solidFill>
              <a:latin typeface="Montserrat"/>
              <a:ea typeface="Montserrat"/>
              <a:cs typeface="Montserrat"/>
              <a:sym typeface="Montserrat"/>
            </a:endParaRPr>
          </a:p>
          <a:p>
            <a:pPr marL="0" lvl="0" indent="0" algn="ctr" rtl="0">
              <a:lnSpc>
                <a:spcPct val="90000"/>
              </a:lnSpc>
              <a:spcBef>
                <a:spcPts val="0"/>
              </a:spcBef>
              <a:spcAft>
                <a:spcPts val="0"/>
              </a:spcAft>
              <a:buClr>
                <a:srgbClr val="FFFFFF"/>
              </a:buClr>
              <a:buSzPts val="3600"/>
              <a:buFont typeface="Arial"/>
              <a:buNone/>
            </a:pPr>
            <a:endParaRPr sz="4800">
              <a:solidFill>
                <a:srgbClr val="000000"/>
              </a:solidFill>
              <a:latin typeface="Montserrat"/>
              <a:ea typeface="Montserrat"/>
              <a:cs typeface="Montserrat"/>
              <a:sym typeface="Montserrat"/>
            </a:endParaRPr>
          </a:p>
          <a:p>
            <a:pPr marL="0" lvl="0" indent="0" algn="ctr" rtl="0">
              <a:lnSpc>
                <a:spcPct val="90000"/>
              </a:lnSpc>
              <a:spcBef>
                <a:spcPts val="0"/>
              </a:spcBef>
              <a:spcAft>
                <a:spcPts val="0"/>
              </a:spcAft>
              <a:buClr>
                <a:srgbClr val="FFFFFF"/>
              </a:buClr>
              <a:buSzPts val="3600"/>
              <a:buFont typeface="Arial"/>
              <a:buNone/>
            </a:pPr>
            <a:endParaRPr sz="4800">
              <a:solidFill>
                <a:srgbClr val="000000"/>
              </a:solidFill>
              <a:latin typeface="Montserrat"/>
              <a:ea typeface="Montserrat"/>
              <a:cs typeface="Montserrat"/>
              <a:sym typeface="Montserrat"/>
            </a:endParaRPr>
          </a:p>
        </p:txBody>
      </p:sp>
      <p:sp>
        <p:nvSpPr>
          <p:cNvPr id="262" name="Google Shape;262;g7ef1368a76_0_1"/>
          <p:cNvSpPr txBox="1"/>
          <p:nvPr/>
        </p:nvSpPr>
        <p:spPr>
          <a:xfrm>
            <a:off x="3424485" y="2965014"/>
            <a:ext cx="4947600" cy="1583100"/>
          </a:xfrm>
          <a:prstGeom prst="rect">
            <a:avLst/>
          </a:prstGeom>
          <a:noFill/>
          <a:ln>
            <a:noFill/>
          </a:ln>
        </p:spPr>
        <p:txBody>
          <a:bodyPr spcFirstLastPara="1" wrap="square" lIns="91425" tIns="91425" rIns="91425" bIns="91425" anchor="b" anchorCtr="0">
            <a:noAutofit/>
          </a:bodyPr>
          <a:lstStyle/>
          <a:p>
            <a:pPr marL="146050" algn="just">
              <a:buClr>
                <a:schemeClr val="dk1"/>
              </a:buClr>
              <a:buSzPts val="1300"/>
            </a:pPr>
            <a:endParaRPr lang="en-US" sz="1400" b="0" i="0">
              <a:solidFill>
                <a:srgbClr val="666666"/>
              </a:solidFill>
              <a:effectLst/>
              <a:latin typeface="Helvetica" panose="020B0604020202020204" pitchFamily="34" charset="0"/>
            </a:endParaRPr>
          </a:p>
          <a:p>
            <a:pPr marL="146050" algn="just">
              <a:buClr>
                <a:schemeClr val="dk1"/>
              </a:buClr>
              <a:buSzPts val="1300"/>
            </a:pPr>
            <a:endParaRPr lang="en-US">
              <a:solidFill>
                <a:srgbClr val="666666"/>
              </a:solidFill>
              <a:latin typeface="Helvetica" panose="020B0604020202020204" pitchFamily="34" charset="0"/>
            </a:endParaRPr>
          </a:p>
          <a:p>
            <a:pPr marL="146050" algn="just">
              <a:buClr>
                <a:schemeClr val="dk1"/>
              </a:buClr>
              <a:buSzPts val="1300"/>
            </a:pPr>
            <a:endParaRPr lang="en-US" sz="1400" b="0" i="0">
              <a:solidFill>
                <a:srgbClr val="666666"/>
              </a:solidFill>
              <a:effectLst/>
              <a:latin typeface="Helvetica" panose="020B0604020202020204" pitchFamily="34" charset="0"/>
            </a:endParaRPr>
          </a:p>
          <a:p>
            <a:pPr marL="146050" algn="just">
              <a:buClr>
                <a:schemeClr val="dk1"/>
              </a:buClr>
              <a:buSzPts val="1300"/>
            </a:pPr>
            <a:endParaRPr lang="en-US">
              <a:solidFill>
                <a:srgbClr val="666666"/>
              </a:solidFill>
              <a:latin typeface="Helvetica" panose="020B0604020202020204" pitchFamily="34" charset="0"/>
            </a:endParaRPr>
          </a:p>
          <a:p>
            <a:pPr marL="457200" lvl="0" indent="-311150" algn="just" rtl="0">
              <a:spcBef>
                <a:spcPts val="0"/>
              </a:spcBef>
              <a:spcAft>
                <a:spcPts val="0"/>
              </a:spcAft>
              <a:buClr>
                <a:schemeClr val="dk1"/>
              </a:buClr>
              <a:buSzPts val="1300"/>
              <a:buChar char="●"/>
            </a:pPr>
            <a:endParaRPr lang="en-US" sz="1200">
              <a:solidFill>
                <a:schemeClr val="dk1"/>
              </a:solidFill>
            </a:endParaRPr>
          </a:p>
        </p:txBody>
      </p:sp>
      <p:sp>
        <p:nvSpPr>
          <p:cNvPr id="4" name="ZoneTexte 3">
            <a:extLst>
              <a:ext uri="{FF2B5EF4-FFF2-40B4-BE49-F238E27FC236}">
                <a16:creationId xmlns:a16="http://schemas.microsoft.com/office/drawing/2014/main" id="{6EEB95C2-B95A-C53C-7882-5F5B787092D4}"/>
              </a:ext>
            </a:extLst>
          </p:cNvPr>
          <p:cNvSpPr txBox="1"/>
          <p:nvPr/>
        </p:nvSpPr>
        <p:spPr>
          <a:xfrm>
            <a:off x="3845481" y="1149132"/>
            <a:ext cx="4727643" cy="3631763"/>
          </a:xfrm>
          <a:prstGeom prst="rect">
            <a:avLst/>
          </a:prstGeom>
          <a:noFill/>
        </p:spPr>
        <p:txBody>
          <a:bodyPr wrap="square" rtlCol="0">
            <a:spAutoFit/>
          </a:bodyPr>
          <a:lstStyle/>
          <a:p>
            <a:r>
              <a:rPr lang="en-CA" sz="1200"/>
              <a:t>Pour </a:t>
            </a:r>
            <a:r>
              <a:rPr lang="en-CA" sz="1200" err="1"/>
              <a:t>l’auto-soin</a:t>
            </a:r>
            <a:r>
              <a:rPr lang="en-CA" sz="1200"/>
              <a:t> </a:t>
            </a:r>
            <a:r>
              <a:rPr lang="en-CA" sz="1200" err="1"/>
              <a:t>en</a:t>
            </a:r>
            <a:r>
              <a:rPr lang="en-CA" sz="1200"/>
              <a:t> </a:t>
            </a:r>
            <a:r>
              <a:rPr lang="en-CA" sz="1200" err="1"/>
              <a:t>groupe</a:t>
            </a:r>
            <a:endParaRPr lang="en-CA" sz="1200"/>
          </a:p>
          <a:p>
            <a:r>
              <a:rPr lang="en-CA" sz="1200"/>
              <a:t>Organiser des tables de 6-8-10 </a:t>
            </a:r>
            <a:r>
              <a:rPr lang="en-CA" sz="1200" err="1"/>
              <a:t>personnes</a:t>
            </a:r>
            <a:endParaRPr lang="en-CA" sz="1200"/>
          </a:p>
          <a:p>
            <a:endParaRPr lang="en-CA" sz="1200"/>
          </a:p>
          <a:p>
            <a:r>
              <a:rPr lang="en-CA" sz="1200"/>
              <a:t>08h30 Brunch</a:t>
            </a:r>
          </a:p>
          <a:p>
            <a:r>
              <a:rPr lang="en-CA" sz="1200"/>
              <a:t>09h00 Début </a:t>
            </a:r>
            <a:r>
              <a:rPr lang="en-CA" sz="1200" err="1"/>
              <a:t>Soin</a:t>
            </a:r>
            <a:endParaRPr lang="en-CA" sz="1200"/>
          </a:p>
          <a:p>
            <a:r>
              <a:rPr lang="en-CA" sz="1200"/>
              <a:t>10h30 Ventes</a:t>
            </a:r>
          </a:p>
          <a:p>
            <a:r>
              <a:rPr lang="en-CA" sz="1200"/>
              <a:t>11h00 Brunch </a:t>
            </a:r>
            <a:r>
              <a:rPr lang="en-CA" sz="1200" err="1"/>
              <a:t>dîner</a:t>
            </a:r>
            <a:endParaRPr lang="en-CA" sz="1200"/>
          </a:p>
          <a:p>
            <a:r>
              <a:rPr lang="en-CA" sz="1200"/>
              <a:t>11h30 Début du </a:t>
            </a:r>
            <a:r>
              <a:rPr lang="en-CA" sz="1200" err="1"/>
              <a:t>Soin</a:t>
            </a:r>
            <a:endParaRPr lang="en-CA" sz="1200"/>
          </a:p>
          <a:p>
            <a:r>
              <a:rPr lang="en-CA" sz="1200"/>
              <a:t>13h00 Ventes</a:t>
            </a:r>
          </a:p>
          <a:p>
            <a:r>
              <a:rPr lang="en-CA" sz="1200"/>
              <a:t>13h30 Cocktail</a:t>
            </a:r>
          </a:p>
          <a:p>
            <a:r>
              <a:rPr lang="en-CA" sz="1200"/>
              <a:t>14h00 Début du </a:t>
            </a:r>
            <a:r>
              <a:rPr lang="en-CA" sz="1200" err="1"/>
              <a:t>Soin</a:t>
            </a:r>
            <a:r>
              <a:rPr lang="en-CA" sz="1200"/>
              <a:t> </a:t>
            </a:r>
          </a:p>
          <a:p>
            <a:r>
              <a:rPr lang="en-CA" sz="1200"/>
              <a:t>15h30 Ventes</a:t>
            </a:r>
          </a:p>
          <a:p>
            <a:r>
              <a:rPr lang="en-CA" sz="1200"/>
              <a:t>16h00 Cocktail</a:t>
            </a:r>
          </a:p>
          <a:p>
            <a:r>
              <a:rPr lang="en-CA" sz="1200"/>
              <a:t>16h30 début du </a:t>
            </a:r>
            <a:r>
              <a:rPr lang="en-CA" sz="1200" err="1"/>
              <a:t>Soin</a:t>
            </a:r>
            <a:r>
              <a:rPr lang="en-CA" sz="1200"/>
              <a:t> </a:t>
            </a:r>
          </a:p>
          <a:p>
            <a:r>
              <a:rPr lang="en-CA" sz="1200"/>
              <a:t>18h00 ventes</a:t>
            </a:r>
          </a:p>
          <a:p>
            <a:r>
              <a:rPr lang="en-CA" sz="1200"/>
              <a:t>18h30 Cocktail</a:t>
            </a:r>
          </a:p>
          <a:p>
            <a:r>
              <a:rPr lang="en-CA" sz="1200"/>
              <a:t>19h00 Début du </a:t>
            </a:r>
            <a:r>
              <a:rPr lang="en-CA" sz="1200" err="1"/>
              <a:t>Soin</a:t>
            </a:r>
            <a:endParaRPr lang="en-CA" sz="1200"/>
          </a:p>
          <a:p>
            <a:r>
              <a:rPr lang="en-CA" sz="1200"/>
              <a:t>20h30 Ventes</a:t>
            </a:r>
          </a:p>
          <a:p>
            <a:endParaRPr lang="fr-CA"/>
          </a:p>
        </p:txBody>
      </p:sp>
    </p:spTree>
    <p:extLst>
      <p:ext uri="{BB962C8B-B14F-4D97-AF65-F5344CB8AC3E}">
        <p14:creationId xmlns:p14="http://schemas.microsoft.com/office/powerpoint/2010/main" val="21082435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77"/>
        <p:cNvGrpSpPr/>
        <p:nvPr/>
      </p:nvGrpSpPr>
      <p:grpSpPr>
        <a:xfrm>
          <a:off x="0" y="0"/>
          <a:ext cx="0" cy="0"/>
          <a:chOff x="0" y="0"/>
          <a:chExt cx="0" cy="0"/>
        </a:xfrm>
      </p:grpSpPr>
      <p:sp>
        <p:nvSpPr>
          <p:cNvPr id="378" name="Google Shape;378;g7ef1368a76_0_71"/>
          <p:cNvSpPr txBox="1">
            <a:spLocks noGrp="1"/>
          </p:cNvSpPr>
          <p:nvPr>
            <p:ph type="title"/>
          </p:nvPr>
        </p:nvSpPr>
        <p:spPr>
          <a:xfrm>
            <a:off x="857838" y="648068"/>
            <a:ext cx="7683761" cy="12399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FFFFFF"/>
              </a:buClr>
              <a:buSzPts val="3600"/>
              <a:buFont typeface="Arial"/>
              <a:buNone/>
            </a:pPr>
            <a:r>
              <a:rPr lang="fr" sz="3200">
                <a:solidFill>
                  <a:srgbClr val="000000"/>
                </a:solidFill>
                <a:latin typeface="Montserrat"/>
                <a:ea typeface="Montserrat"/>
                <a:cs typeface="Montserrat"/>
                <a:sym typeface="Montserrat"/>
              </a:rPr>
              <a:t>TEXTE D’INVITATION VIP </a:t>
            </a:r>
            <a:r>
              <a:rPr lang="fr" sz="3200" b="1">
                <a:solidFill>
                  <a:srgbClr val="000000"/>
                </a:solidFill>
                <a:latin typeface="Montserrat"/>
                <a:ea typeface="Montserrat"/>
                <a:cs typeface="Montserrat"/>
                <a:sym typeface="Montserrat"/>
              </a:rPr>
              <a:t>en ligne </a:t>
            </a:r>
            <a:r>
              <a:rPr lang="fr" sz="3200">
                <a:solidFill>
                  <a:srgbClr val="000000"/>
                </a:solidFill>
                <a:latin typeface="Montserrat"/>
                <a:ea typeface="Montserrat"/>
                <a:cs typeface="Montserrat"/>
                <a:sym typeface="Montserrat"/>
              </a:rPr>
              <a:t>de Davincia</a:t>
            </a:r>
            <a:endParaRPr sz="3200">
              <a:solidFill>
                <a:srgbClr val="000000"/>
              </a:solidFill>
              <a:latin typeface="Montserrat"/>
              <a:ea typeface="Montserrat"/>
              <a:cs typeface="Montserrat"/>
              <a:sym typeface="Montserrat"/>
            </a:endParaRPr>
          </a:p>
        </p:txBody>
      </p:sp>
      <p:sp>
        <p:nvSpPr>
          <p:cNvPr id="379" name="Google Shape;379;g7ef1368a76_0_71"/>
          <p:cNvSpPr txBox="1"/>
          <p:nvPr/>
        </p:nvSpPr>
        <p:spPr>
          <a:xfrm>
            <a:off x="602400" y="1887968"/>
            <a:ext cx="7939200" cy="2413200"/>
          </a:xfrm>
          <a:prstGeom prst="rect">
            <a:avLst/>
          </a:prstGeom>
          <a:noFill/>
          <a:ln>
            <a:noFill/>
          </a:ln>
        </p:spPr>
        <p:txBody>
          <a:bodyPr spcFirstLastPara="1" wrap="square" lIns="91425" tIns="91425" rIns="91425" bIns="91425" anchor="t" anchorCtr="0">
            <a:noAutofit/>
          </a:bodyPr>
          <a:lstStyle/>
          <a:p>
            <a:pPr algn="l"/>
            <a:r>
              <a:rPr lang="fr-CA" sz="1200" b="0" i="0">
                <a:solidFill>
                  <a:srgbClr val="050505"/>
                </a:solidFill>
                <a:effectLst/>
                <a:latin typeface="Segoe UI Historic" panose="020B0502040204020203" pitchFamily="34" charset="0"/>
              </a:rPr>
              <a:t>Bonjour xx, </a:t>
            </a:r>
          </a:p>
          <a:p>
            <a:pPr algn="l"/>
            <a:r>
              <a:rPr lang="fr-CA" sz="1200" b="0" i="0">
                <a:solidFill>
                  <a:srgbClr val="050505"/>
                </a:solidFill>
                <a:effectLst/>
                <a:latin typeface="Segoe UI Historic" panose="020B0502040204020203" pitchFamily="34" charset="0"/>
              </a:rPr>
              <a:t>Ici une opportunité de prendre un temps juste pour TOI et de vivre l’expérience du</a:t>
            </a:r>
            <a:r>
              <a:rPr lang="fr-CA" sz="1200">
                <a:solidFill>
                  <a:srgbClr val="050505"/>
                </a:solidFill>
                <a:latin typeface="Segoe UI Historic" panose="020B0502040204020203" pitchFamily="34" charset="0"/>
              </a:rPr>
              <a:t> Soin Biocompatible®, un masque pour le visage qui est vivant, comme ta peau et qui va la vitaliser en optimisant sa flore cutanée.</a:t>
            </a:r>
            <a:endParaRPr lang="fr-CA" sz="1200" b="0" i="0">
              <a:solidFill>
                <a:srgbClr val="050505"/>
              </a:solidFill>
              <a:effectLst/>
              <a:latin typeface="Segoe UI Historic" panose="020B0502040204020203" pitchFamily="34" charset="0"/>
            </a:endParaRPr>
          </a:p>
          <a:p>
            <a:pPr algn="l"/>
            <a:r>
              <a:rPr lang="fr-CA" sz="1200" b="0" i="0">
                <a:solidFill>
                  <a:srgbClr val="050505"/>
                </a:solidFill>
                <a:effectLst/>
                <a:latin typeface="Segoe UI Historic" panose="020B0502040204020203" pitchFamily="34" charset="0"/>
              </a:rPr>
              <a:t>Je sais que ta peau va adorer ces produits québécois 100% naturels et efficaces.</a:t>
            </a:r>
          </a:p>
          <a:p>
            <a:r>
              <a:rPr lang="fr-CA" sz="1200">
                <a:solidFill>
                  <a:srgbClr val="050505"/>
                </a:solidFill>
                <a:latin typeface="Segoe UI Historic" panose="020B0502040204020203" pitchFamily="34" charset="0"/>
              </a:rPr>
              <a:t>Je t’invite à</a:t>
            </a:r>
            <a:r>
              <a:rPr lang="fr-CA" sz="1200" b="0" i="0">
                <a:solidFill>
                  <a:srgbClr val="050505"/>
                </a:solidFill>
                <a:effectLst/>
                <a:latin typeface="Segoe UI Historic" panose="020B0502040204020203" pitchFamily="34" charset="0"/>
              </a:rPr>
              <a:t> la soirée virtuelle Davincia  !</a:t>
            </a:r>
          </a:p>
          <a:p>
            <a:pPr algn="l"/>
            <a:r>
              <a:rPr lang="fr-CA" sz="1200">
                <a:solidFill>
                  <a:srgbClr val="050505"/>
                </a:solidFill>
                <a:latin typeface="Segoe UI Historic" panose="020B0502040204020203" pitchFamily="34" charset="0"/>
              </a:rPr>
              <a:t>Au menu: </a:t>
            </a:r>
          </a:p>
          <a:p>
            <a:pPr algn="l"/>
            <a:r>
              <a:rPr lang="fr-CA" sz="1200">
                <a:solidFill>
                  <a:srgbClr val="050505"/>
                </a:solidFill>
                <a:latin typeface="Segoe UI Historic" panose="020B0502040204020203" pitchFamily="34" charset="0"/>
              </a:rPr>
              <a:t>-Conférence sur XXXXXXXXXXX</a:t>
            </a:r>
          </a:p>
          <a:p>
            <a:pPr algn="l"/>
            <a:r>
              <a:rPr lang="fr-CA" sz="1200" b="0" i="0">
                <a:solidFill>
                  <a:srgbClr val="050505"/>
                </a:solidFill>
                <a:effectLst/>
                <a:latin typeface="Segoe UI Historic" panose="020B0502040204020203" pitchFamily="34" charset="0"/>
              </a:rPr>
              <a:t>-Prix de présence</a:t>
            </a:r>
          </a:p>
          <a:p>
            <a:pPr algn="l"/>
            <a:r>
              <a:rPr lang="fr-CA" sz="1200">
                <a:solidFill>
                  <a:srgbClr val="050505"/>
                </a:solidFill>
                <a:latin typeface="Segoe UI Historic" panose="020B0502040204020203" pitchFamily="34" charset="0"/>
              </a:rPr>
              <a:t>-Cadeaux avec achats</a:t>
            </a:r>
            <a:r>
              <a:rPr lang="fr-CA" sz="1200" b="0" i="0">
                <a:solidFill>
                  <a:srgbClr val="050505"/>
                </a:solidFill>
                <a:effectLst/>
                <a:latin typeface="Segoe UI Historic" panose="020B0502040204020203" pitchFamily="34" charset="0"/>
              </a:rPr>
              <a:t> </a:t>
            </a:r>
          </a:p>
          <a:p>
            <a:pPr algn="l"/>
            <a:r>
              <a:rPr lang="fr-CA" sz="1200" b="0" i="0">
                <a:solidFill>
                  <a:srgbClr val="050505"/>
                </a:solidFill>
                <a:effectLst/>
                <a:latin typeface="Segoe UI Historic" panose="020B0502040204020203" pitchFamily="34" charset="0"/>
              </a:rPr>
              <a:t>Le </a:t>
            </a:r>
            <a:r>
              <a:rPr lang="fr-CA" sz="1200" b="0" i="0" err="1">
                <a:solidFill>
                  <a:srgbClr val="050505"/>
                </a:solidFill>
                <a:effectLst/>
                <a:latin typeface="Segoe UI Historic" panose="020B0502040204020203" pitchFamily="34" charset="0"/>
              </a:rPr>
              <a:t>xxxx</a:t>
            </a:r>
            <a:r>
              <a:rPr lang="fr-CA" sz="1200" b="0" i="0">
                <a:solidFill>
                  <a:srgbClr val="050505"/>
                </a:solidFill>
                <a:effectLst/>
                <a:latin typeface="Segoe UI Historic" panose="020B0502040204020203" pitchFamily="34" charset="0"/>
              </a:rPr>
              <a:t> à xx hre par </a:t>
            </a:r>
            <a:r>
              <a:rPr lang="fr-CA" sz="1200" b="1" i="0">
                <a:solidFill>
                  <a:srgbClr val="050505"/>
                </a:solidFill>
                <a:effectLst/>
                <a:latin typeface="Segoe UI Historic" panose="020B0502040204020203" pitchFamily="34" charset="0"/>
              </a:rPr>
              <a:t>zoom</a:t>
            </a:r>
            <a:r>
              <a:rPr lang="fr-CA" sz="1200" b="0" i="0">
                <a:solidFill>
                  <a:srgbClr val="050505"/>
                </a:solidFill>
                <a:effectLst/>
                <a:latin typeface="Segoe UI Historic" panose="020B0502040204020203" pitchFamily="34" charset="0"/>
              </a:rPr>
              <a:t>,</a:t>
            </a:r>
          </a:p>
          <a:p>
            <a:pPr algn="l"/>
            <a:r>
              <a:rPr lang="fr-CA" sz="1200">
                <a:solidFill>
                  <a:srgbClr val="050505"/>
                </a:solidFill>
                <a:latin typeface="Segoe UI Historic" panose="020B0502040204020203" pitchFamily="34" charset="0"/>
              </a:rPr>
              <a:t>2 étapes simples:</a:t>
            </a:r>
          </a:p>
          <a:p>
            <a:pPr algn="l"/>
            <a:r>
              <a:rPr lang="fr-CA" sz="1200" b="0" i="0">
                <a:solidFill>
                  <a:srgbClr val="050505"/>
                </a:solidFill>
                <a:effectLst/>
                <a:latin typeface="Segoe UI Historic" panose="020B0502040204020203" pitchFamily="34" charset="0"/>
              </a:rPr>
              <a:t>1- Te procurer ce merveilleux soin professionnel pour le faire avec nous en répondant à ce message ou en me contactant 514-xxx-xxxx</a:t>
            </a:r>
          </a:p>
          <a:p>
            <a:pPr algn="l"/>
            <a:r>
              <a:rPr lang="fr-CA" sz="1200">
                <a:solidFill>
                  <a:srgbClr val="050505"/>
                </a:solidFill>
                <a:latin typeface="Segoe UI Historic" panose="020B0502040204020203" pitchFamily="34" charset="0"/>
              </a:rPr>
              <a:t>2- T’inscrire pour réserver ta place (places limitées) </a:t>
            </a:r>
          </a:p>
          <a:p>
            <a:pPr algn="l"/>
            <a:r>
              <a:rPr lang="fr-CA" sz="1200" b="0" i="1" u="sng">
                <a:solidFill>
                  <a:srgbClr val="050505"/>
                </a:solidFill>
                <a:effectLst/>
                <a:latin typeface="Segoe UI Historic" panose="020B0502040204020203" pitchFamily="34" charset="0"/>
              </a:rPr>
              <a:t>Voici le lien  pour t’inscrire ↓</a:t>
            </a:r>
          </a:p>
          <a:p>
            <a:pPr algn="l"/>
            <a:r>
              <a:rPr lang="fr-CA" sz="1200" b="0" i="0">
                <a:solidFill>
                  <a:srgbClr val="050505"/>
                </a:solidFill>
                <a:effectLst/>
                <a:latin typeface="Segoe UI Historic" panose="020B0502040204020203" pitchFamily="34" charset="0"/>
              </a:rPr>
              <a:t>Hâte de t'y voir </a:t>
            </a:r>
          </a:p>
          <a:p>
            <a:pPr marL="457200" lvl="0" indent="0" algn="l" rtl="0">
              <a:spcBef>
                <a:spcPts val="560"/>
              </a:spcBef>
              <a:spcAft>
                <a:spcPts val="0"/>
              </a:spcAft>
              <a:buNone/>
            </a:pPr>
            <a:endParaRPr lang="fr-CA" sz="1300">
              <a:solidFill>
                <a:schemeClr val="dk1"/>
              </a:solidFill>
            </a:endParaRPr>
          </a:p>
        </p:txBody>
      </p:sp>
    </p:spTree>
    <p:extLst>
      <p:ext uri="{BB962C8B-B14F-4D97-AF65-F5344CB8AC3E}">
        <p14:creationId xmlns:p14="http://schemas.microsoft.com/office/powerpoint/2010/main" val="27735361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86"/>
        <p:cNvGrpSpPr/>
        <p:nvPr/>
      </p:nvGrpSpPr>
      <p:grpSpPr>
        <a:xfrm>
          <a:off x="0" y="0"/>
          <a:ext cx="0" cy="0"/>
          <a:chOff x="0" y="0"/>
          <a:chExt cx="0" cy="0"/>
        </a:xfrm>
      </p:grpSpPr>
      <p:sp>
        <p:nvSpPr>
          <p:cNvPr id="187" name="Google Shape;187;p1"/>
          <p:cNvSpPr txBox="1"/>
          <p:nvPr/>
        </p:nvSpPr>
        <p:spPr>
          <a:xfrm>
            <a:off x="520259" y="374289"/>
            <a:ext cx="7931400" cy="2793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fr" sz="3000" b="0" i="0" u="none" strike="noStrike" cap="none">
                <a:solidFill>
                  <a:srgbClr val="FFFFFF"/>
                </a:solidFill>
                <a:latin typeface="Montserrat"/>
                <a:ea typeface="Montserrat"/>
                <a:cs typeface="Montserrat"/>
                <a:sym typeface="Montserrat"/>
              </a:rPr>
              <a:t>RE/LANCER SON ENTREPRISE </a:t>
            </a:r>
            <a:endParaRPr sz="3000" b="0" i="0" u="none" strike="noStrike" cap="none">
              <a:solidFill>
                <a:srgbClr val="FFFFFF"/>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800"/>
              <a:buFont typeface="Arial"/>
              <a:buNone/>
            </a:pPr>
            <a:r>
              <a:rPr lang="fr" sz="2400" b="0" i="0" u="none" strike="noStrike" cap="none">
                <a:solidFill>
                  <a:srgbClr val="FFFFFF"/>
                </a:solidFill>
                <a:latin typeface="Montserrat"/>
                <a:ea typeface="Montserrat"/>
                <a:cs typeface="Montserrat"/>
                <a:sym typeface="Montserrat"/>
              </a:rPr>
              <a:t>GRÂCE AUX VIPs</a:t>
            </a:r>
            <a:endParaRPr sz="2400" b="0" i="0" u="none" strike="noStrike" cap="none">
              <a:solidFill>
                <a:srgbClr val="FFFFFF"/>
              </a:solidFill>
              <a:latin typeface="Montserrat"/>
              <a:ea typeface="Montserrat"/>
              <a:cs typeface="Montserrat"/>
              <a:sym typeface="Montserrat"/>
            </a:endParaRPr>
          </a:p>
        </p:txBody>
      </p:sp>
      <p:pic>
        <p:nvPicPr>
          <p:cNvPr id="188" name="Google Shape;188;p1"/>
          <p:cNvPicPr preferRelativeResize="0"/>
          <p:nvPr/>
        </p:nvPicPr>
        <p:blipFill rotWithShape="1">
          <a:blip r:embed="rId3">
            <a:alphaModFix/>
          </a:blip>
          <a:srcRect l="10710" t="11341" r="14320" b="13339"/>
          <a:stretch/>
        </p:blipFill>
        <p:spPr>
          <a:xfrm>
            <a:off x="3505200" y="2558549"/>
            <a:ext cx="2133600" cy="2144663"/>
          </a:xfrm>
          <a:prstGeom prst="rect">
            <a:avLst/>
          </a:prstGeom>
          <a:noFill/>
          <a:ln>
            <a:noFill/>
          </a:ln>
        </p:spPr>
      </p:pic>
      <p:cxnSp>
        <p:nvCxnSpPr>
          <p:cNvPr id="190" name="Google Shape;190;p1"/>
          <p:cNvCxnSpPr/>
          <p:nvPr/>
        </p:nvCxnSpPr>
        <p:spPr>
          <a:xfrm>
            <a:off x="569350" y="2171175"/>
            <a:ext cx="7996800" cy="13200"/>
          </a:xfrm>
          <a:prstGeom prst="straightConnector1">
            <a:avLst/>
          </a:prstGeom>
          <a:noFill/>
          <a:ln w="19050" cap="flat" cmpd="sng">
            <a:solidFill>
              <a:srgbClr val="FFFFFF"/>
            </a:solidFill>
            <a:prstDash val="solid"/>
            <a:round/>
            <a:headEnd type="none" w="sm" len="sm"/>
            <a:tailEnd type="none" w="sm" len="sm"/>
          </a:ln>
        </p:spPr>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7"/>
                                        </p:tgtEl>
                                        <p:attrNameLst>
                                          <p:attrName>style.visibility</p:attrName>
                                        </p:attrNameLst>
                                      </p:cBhvr>
                                      <p:to>
                                        <p:strVal val="visible"/>
                                      </p:to>
                                    </p:set>
                                    <p:animEffect transition="in" filter="fade">
                                      <p:cBhvr>
                                        <p:cTn id="7"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77"/>
        <p:cNvGrpSpPr/>
        <p:nvPr/>
      </p:nvGrpSpPr>
      <p:grpSpPr>
        <a:xfrm>
          <a:off x="0" y="0"/>
          <a:ext cx="0" cy="0"/>
          <a:chOff x="0" y="0"/>
          <a:chExt cx="0" cy="0"/>
        </a:xfrm>
      </p:grpSpPr>
      <p:sp>
        <p:nvSpPr>
          <p:cNvPr id="378" name="Google Shape;378;g7ef1368a76_0_71"/>
          <p:cNvSpPr txBox="1">
            <a:spLocks noGrp="1"/>
          </p:cNvSpPr>
          <p:nvPr>
            <p:ph type="title"/>
          </p:nvPr>
        </p:nvSpPr>
        <p:spPr>
          <a:xfrm>
            <a:off x="857838" y="648068"/>
            <a:ext cx="7683761" cy="12399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FFFFFF"/>
              </a:buClr>
              <a:buSzPts val="3600"/>
              <a:buFont typeface="Arial"/>
              <a:buNone/>
            </a:pPr>
            <a:r>
              <a:rPr lang="fr" sz="3200">
                <a:solidFill>
                  <a:srgbClr val="000000"/>
                </a:solidFill>
                <a:latin typeface="Montserrat"/>
                <a:ea typeface="Montserrat"/>
                <a:cs typeface="Montserrat"/>
                <a:sym typeface="Montserrat"/>
              </a:rPr>
              <a:t>TEXTE D’INVITATION VIP </a:t>
            </a:r>
            <a:r>
              <a:rPr lang="fr" sz="3200" b="1">
                <a:solidFill>
                  <a:srgbClr val="000000"/>
                </a:solidFill>
                <a:latin typeface="Montserrat"/>
                <a:ea typeface="Montserrat"/>
                <a:cs typeface="Montserrat"/>
                <a:sym typeface="Montserrat"/>
              </a:rPr>
              <a:t>en ligne </a:t>
            </a:r>
            <a:r>
              <a:rPr lang="fr" sz="3200">
                <a:solidFill>
                  <a:srgbClr val="000000"/>
                </a:solidFill>
                <a:latin typeface="Montserrat"/>
                <a:ea typeface="Montserrat"/>
                <a:cs typeface="Montserrat"/>
                <a:sym typeface="Montserrat"/>
              </a:rPr>
              <a:t>de Davincia</a:t>
            </a:r>
            <a:endParaRPr sz="3200">
              <a:solidFill>
                <a:srgbClr val="000000"/>
              </a:solidFill>
              <a:latin typeface="Montserrat"/>
              <a:ea typeface="Montserrat"/>
              <a:cs typeface="Montserrat"/>
              <a:sym typeface="Montserrat"/>
            </a:endParaRPr>
          </a:p>
        </p:txBody>
      </p:sp>
      <p:sp>
        <p:nvSpPr>
          <p:cNvPr id="379" name="Google Shape;379;g7ef1368a76_0_71"/>
          <p:cNvSpPr txBox="1"/>
          <p:nvPr/>
        </p:nvSpPr>
        <p:spPr>
          <a:xfrm>
            <a:off x="602400" y="1887968"/>
            <a:ext cx="7939200" cy="2413200"/>
          </a:xfrm>
          <a:prstGeom prst="rect">
            <a:avLst/>
          </a:prstGeom>
          <a:noFill/>
          <a:ln>
            <a:noFill/>
          </a:ln>
        </p:spPr>
        <p:txBody>
          <a:bodyPr spcFirstLastPara="1" wrap="square" lIns="91425" tIns="91425" rIns="91425" bIns="91425" anchor="t" anchorCtr="0">
            <a:noAutofit/>
          </a:bodyPr>
          <a:lstStyle/>
          <a:p>
            <a:pPr marL="457200" lvl="0" indent="0" algn="l" rtl="0">
              <a:spcBef>
                <a:spcPts val="560"/>
              </a:spcBef>
              <a:spcAft>
                <a:spcPts val="0"/>
              </a:spcAft>
              <a:buNone/>
            </a:pPr>
            <a:r>
              <a:rPr lang="fr-CA" sz="1300">
                <a:solidFill>
                  <a:schemeClr val="dk1"/>
                </a:solidFill>
              </a:rPr>
              <a:t>Salut Josée! </a:t>
            </a:r>
          </a:p>
          <a:p>
            <a:pPr marL="457200" lvl="0" indent="0" algn="l" rtl="0">
              <a:spcBef>
                <a:spcPts val="560"/>
              </a:spcBef>
              <a:spcAft>
                <a:spcPts val="0"/>
              </a:spcAft>
              <a:buNone/>
            </a:pPr>
            <a:endParaRPr lang="fr-CA" sz="1300">
              <a:solidFill>
                <a:schemeClr val="dk1"/>
              </a:solidFill>
            </a:endParaRPr>
          </a:p>
          <a:p>
            <a:pPr marL="457200" lvl="0" indent="0" algn="l" rtl="0">
              <a:spcBef>
                <a:spcPts val="560"/>
              </a:spcBef>
              <a:spcAft>
                <a:spcPts val="0"/>
              </a:spcAft>
              <a:buNone/>
            </a:pPr>
            <a:r>
              <a:rPr lang="fr-CA" sz="1300">
                <a:solidFill>
                  <a:schemeClr val="dk1"/>
                </a:solidFill>
              </a:rPr>
              <a:t>Enfin, c'est le moment idéal de découvrir le fameux Soin Biocompatible® de Davincia. Le soin vivant basé sur la science de la flore cutanée, c’est en plus, un brevet québécois féminin, ta peau va adorer.</a:t>
            </a:r>
          </a:p>
          <a:p>
            <a:pPr marL="457200" lvl="0" indent="0" algn="l" rtl="0">
              <a:spcBef>
                <a:spcPts val="560"/>
              </a:spcBef>
              <a:spcAft>
                <a:spcPts val="0"/>
              </a:spcAft>
              <a:buNone/>
            </a:pPr>
            <a:r>
              <a:rPr lang="fr-CA" sz="1300">
                <a:solidFill>
                  <a:schemeClr val="dk1"/>
                </a:solidFill>
              </a:rPr>
              <a:t>Au menu: cadeaux avec achats, petites bouchées, promotions exclusives</a:t>
            </a:r>
          </a:p>
          <a:p>
            <a:pPr marL="457200" lvl="0" indent="0" algn="l" rtl="0">
              <a:spcBef>
                <a:spcPts val="560"/>
              </a:spcBef>
              <a:spcAft>
                <a:spcPts val="0"/>
              </a:spcAft>
              <a:buNone/>
            </a:pPr>
            <a:r>
              <a:rPr lang="fr-CA" sz="1300">
                <a:solidFill>
                  <a:schemeClr val="dk1"/>
                </a:solidFill>
              </a:rPr>
              <a:t>15 septembre 19h par zoom</a:t>
            </a:r>
          </a:p>
          <a:p>
            <a:pPr marL="457200" lvl="0" indent="0" algn="l" rtl="0">
              <a:spcBef>
                <a:spcPts val="560"/>
              </a:spcBef>
              <a:spcAft>
                <a:spcPts val="0"/>
              </a:spcAft>
              <a:buNone/>
            </a:pPr>
            <a:r>
              <a:rPr lang="fr-CA" sz="1300">
                <a:solidFill>
                  <a:schemeClr val="dk1"/>
                </a:solidFill>
              </a:rPr>
              <a:t>195$ par personne</a:t>
            </a:r>
          </a:p>
          <a:p>
            <a:pPr marL="457200">
              <a:spcBef>
                <a:spcPts val="560"/>
              </a:spcBef>
            </a:pPr>
            <a:r>
              <a:rPr lang="fr-CA" sz="1300">
                <a:solidFill>
                  <a:schemeClr val="dk1"/>
                </a:solidFill>
              </a:rPr>
              <a:t>J’ai des places limitées</a:t>
            </a:r>
          </a:p>
          <a:p>
            <a:pPr marL="457200" lvl="0" indent="0" algn="l" rtl="0">
              <a:spcBef>
                <a:spcPts val="560"/>
              </a:spcBef>
              <a:spcAft>
                <a:spcPts val="0"/>
              </a:spcAft>
              <a:buNone/>
            </a:pPr>
            <a:r>
              <a:rPr lang="fr-CA" sz="1300">
                <a:solidFill>
                  <a:schemeClr val="dk1"/>
                </a:solidFill>
              </a:rPr>
              <a:t>Partage-moi ton intérêt en répondant à ce message</a:t>
            </a:r>
          </a:p>
        </p:txBody>
      </p:sp>
    </p:spTree>
    <p:extLst>
      <p:ext uri="{BB962C8B-B14F-4D97-AF65-F5344CB8AC3E}">
        <p14:creationId xmlns:p14="http://schemas.microsoft.com/office/powerpoint/2010/main" val="38569046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77"/>
        <p:cNvGrpSpPr/>
        <p:nvPr/>
      </p:nvGrpSpPr>
      <p:grpSpPr>
        <a:xfrm>
          <a:off x="0" y="0"/>
          <a:ext cx="0" cy="0"/>
          <a:chOff x="0" y="0"/>
          <a:chExt cx="0" cy="0"/>
        </a:xfrm>
      </p:grpSpPr>
      <p:sp>
        <p:nvSpPr>
          <p:cNvPr id="378" name="Google Shape;378;g7ef1368a76_0_71"/>
          <p:cNvSpPr txBox="1">
            <a:spLocks noGrp="1"/>
          </p:cNvSpPr>
          <p:nvPr>
            <p:ph type="title"/>
          </p:nvPr>
        </p:nvSpPr>
        <p:spPr>
          <a:xfrm>
            <a:off x="857839" y="-74945"/>
            <a:ext cx="7683761" cy="12399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FFFFFF"/>
              </a:buClr>
              <a:buSzPts val="3600"/>
              <a:buFont typeface="Arial"/>
              <a:buNone/>
            </a:pPr>
            <a:r>
              <a:rPr lang="fr" sz="3200">
                <a:solidFill>
                  <a:srgbClr val="000000"/>
                </a:solidFill>
                <a:latin typeface="Montserrat"/>
                <a:ea typeface="Montserrat"/>
                <a:cs typeface="Montserrat"/>
                <a:sym typeface="Montserrat"/>
              </a:rPr>
              <a:t>TEXTE D’INVITATION VIP </a:t>
            </a:r>
            <a:r>
              <a:rPr lang="fr" sz="3200" b="1">
                <a:solidFill>
                  <a:srgbClr val="000000"/>
                </a:solidFill>
                <a:latin typeface="Montserrat"/>
                <a:ea typeface="Montserrat"/>
                <a:cs typeface="Montserrat"/>
                <a:sym typeface="Montserrat"/>
              </a:rPr>
              <a:t>en institut</a:t>
            </a:r>
            <a:endParaRPr sz="3200" b="1">
              <a:solidFill>
                <a:srgbClr val="000000"/>
              </a:solidFill>
              <a:latin typeface="Montserrat"/>
              <a:ea typeface="Montserrat"/>
              <a:cs typeface="Montserrat"/>
              <a:sym typeface="Montserrat"/>
            </a:endParaRPr>
          </a:p>
        </p:txBody>
      </p:sp>
      <p:sp>
        <p:nvSpPr>
          <p:cNvPr id="379" name="Google Shape;379;g7ef1368a76_0_71"/>
          <p:cNvSpPr txBox="1"/>
          <p:nvPr/>
        </p:nvSpPr>
        <p:spPr>
          <a:xfrm>
            <a:off x="602400" y="1164955"/>
            <a:ext cx="7939200" cy="2413200"/>
          </a:xfrm>
          <a:prstGeom prst="rect">
            <a:avLst/>
          </a:prstGeom>
          <a:noFill/>
          <a:ln>
            <a:noFill/>
          </a:ln>
        </p:spPr>
        <p:txBody>
          <a:bodyPr spcFirstLastPara="1" wrap="square" lIns="91425" tIns="91425" rIns="91425" bIns="91425" anchor="t" anchorCtr="0">
            <a:noAutofit/>
          </a:bodyPr>
          <a:lstStyle/>
          <a:p>
            <a:pPr marL="457200" lvl="0" indent="0" algn="l" rtl="0">
              <a:spcBef>
                <a:spcPts val="560"/>
              </a:spcBef>
              <a:spcAft>
                <a:spcPts val="0"/>
              </a:spcAft>
              <a:buNone/>
            </a:pPr>
            <a:r>
              <a:rPr lang="fr-CA" sz="1100">
                <a:solidFill>
                  <a:schemeClr val="dk1"/>
                </a:solidFill>
              </a:rPr>
              <a:t>Salut Josée! J’ai pensé à toi!</a:t>
            </a:r>
          </a:p>
          <a:p>
            <a:pPr marL="457200" lvl="0" indent="0" algn="l" rtl="0">
              <a:spcBef>
                <a:spcPts val="560"/>
              </a:spcBef>
              <a:spcAft>
                <a:spcPts val="0"/>
              </a:spcAft>
              <a:buNone/>
            </a:pPr>
            <a:r>
              <a:rPr lang="fr-CA" sz="1100">
                <a:solidFill>
                  <a:schemeClr val="dk1"/>
                </a:solidFill>
              </a:rPr>
              <a:t>Enfin, c'est le moment idéal de découvrir le fameux Soin Biocompatible®, le masque vivant qui est si populaire présentement. La compagnie </a:t>
            </a:r>
            <a:r>
              <a:rPr lang="fr-CA" sz="1100" err="1">
                <a:solidFill>
                  <a:schemeClr val="dk1"/>
                </a:solidFill>
              </a:rPr>
              <a:t>Davincia</a:t>
            </a:r>
            <a:r>
              <a:rPr lang="fr-CA" sz="1100">
                <a:solidFill>
                  <a:schemeClr val="dk1"/>
                </a:solidFill>
              </a:rPr>
              <a:t> a gagné le prix Innovation de la meilleure marque canadienne en mai dernier et je suis certaine que ta peau va adorer ces produits que j’ai adoptés. En plus, ils sont développés par une </a:t>
            </a:r>
            <a:r>
              <a:rPr lang="fr-CA" sz="1100" err="1">
                <a:solidFill>
                  <a:schemeClr val="dk1"/>
                </a:solidFill>
              </a:rPr>
              <a:t>dermonaturopathe</a:t>
            </a:r>
            <a:r>
              <a:rPr lang="fr-CA" sz="1100">
                <a:solidFill>
                  <a:schemeClr val="dk1"/>
                </a:solidFill>
              </a:rPr>
              <a:t> donc un brevet québécois féminin.</a:t>
            </a:r>
          </a:p>
          <a:p>
            <a:pPr marL="457200" lvl="0" indent="0" algn="l" rtl="0">
              <a:spcBef>
                <a:spcPts val="560"/>
              </a:spcBef>
              <a:spcAft>
                <a:spcPts val="0"/>
              </a:spcAft>
              <a:buNone/>
            </a:pPr>
            <a:r>
              <a:rPr lang="fr-CA" sz="1100">
                <a:solidFill>
                  <a:schemeClr val="dk1"/>
                </a:solidFill>
              </a:rPr>
              <a:t>Au menu: </a:t>
            </a:r>
          </a:p>
          <a:p>
            <a:pPr marL="457200" lvl="0" indent="0" algn="l" rtl="0">
              <a:spcBef>
                <a:spcPts val="560"/>
              </a:spcBef>
              <a:spcAft>
                <a:spcPts val="0"/>
              </a:spcAft>
              <a:buNone/>
            </a:pPr>
            <a:r>
              <a:rPr lang="fr-CA" sz="1100">
                <a:solidFill>
                  <a:schemeClr val="dk1"/>
                </a:solidFill>
              </a:rPr>
              <a:t>Te faire un Soin de peau et constater un résultat tangible </a:t>
            </a:r>
          </a:p>
          <a:p>
            <a:pPr marL="457200">
              <a:spcBef>
                <a:spcPts val="560"/>
              </a:spcBef>
            </a:pPr>
            <a:r>
              <a:rPr lang="fr-CA" sz="1100">
                <a:solidFill>
                  <a:schemeClr val="dk1"/>
                </a:solidFill>
              </a:rPr>
              <a:t>Présentation de l’inspirante Mme Forget la </a:t>
            </a:r>
            <a:r>
              <a:rPr lang="fr-CA" sz="1100" err="1">
                <a:solidFill>
                  <a:schemeClr val="dk1"/>
                </a:solidFill>
              </a:rPr>
              <a:t>dermonaturopathe</a:t>
            </a:r>
            <a:endParaRPr lang="fr-CA" sz="1100">
              <a:solidFill>
                <a:schemeClr val="dk1"/>
              </a:solidFill>
            </a:endParaRPr>
          </a:p>
          <a:p>
            <a:pPr marL="457200" lvl="0" indent="0" algn="l" rtl="0">
              <a:spcBef>
                <a:spcPts val="560"/>
              </a:spcBef>
              <a:spcAft>
                <a:spcPts val="0"/>
              </a:spcAft>
              <a:buNone/>
            </a:pPr>
            <a:r>
              <a:rPr lang="fr-CA" sz="1100">
                <a:solidFill>
                  <a:schemeClr val="dk1"/>
                </a:solidFill>
              </a:rPr>
              <a:t>Prix de présence / Cadeaux avec achats / Cadeaux de tirage</a:t>
            </a:r>
          </a:p>
          <a:p>
            <a:pPr marL="457200" lvl="0" indent="0" algn="l" rtl="0">
              <a:spcBef>
                <a:spcPts val="560"/>
              </a:spcBef>
              <a:spcAft>
                <a:spcPts val="0"/>
              </a:spcAft>
              <a:buNone/>
            </a:pPr>
            <a:r>
              <a:rPr lang="fr-CA" sz="1100">
                <a:solidFill>
                  <a:schemeClr val="dk1"/>
                </a:solidFill>
              </a:rPr>
              <a:t>Masque Pro Bio d’une valeur de 50$ sera offert gracieusement pour ajouter à ton soin</a:t>
            </a:r>
          </a:p>
          <a:p>
            <a:pPr marL="457200" lvl="0" indent="0" algn="l" rtl="0">
              <a:spcBef>
                <a:spcPts val="560"/>
              </a:spcBef>
              <a:spcAft>
                <a:spcPts val="0"/>
              </a:spcAft>
              <a:buNone/>
            </a:pPr>
            <a:r>
              <a:rPr lang="fr-CA" sz="1100">
                <a:solidFill>
                  <a:schemeClr val="dk1"/>
                </a:solidFill>
              </a:rPr>
              <a:t>Produits à essayer sur place</a:t>
            </a:r>
          </a:p>
          <a:p>
            <a:pPr marL="457200" lvl="0" indent="0" algn="l" rtl="0">
              <a:spcBef>
                <a:spcPts val="560"/>
              </a:spcBef>
              <a:spcAft>
                <a:spcPts val="0"/>
              </a:spcAft>
              <a:buNone/>
            </a:pPr>
            <a:r>
              <a:rPr lang="fr-CA" sz="1100">
                <a:solidFill>
                  <a:schemeClr val="dk1"/>
                </a:solidFill>
              </a:rPr>
              <a:t>Quand: xx septembre xx h </a:t>
            </a:r>
          </a:p>
          <a:p>
            <a:pPr marL="457200" lvl="0" indent="0" algn="l" rtl="0">
              <a:spcBef>
                <a:spcPts val="560"/>
              </a:spcBef>
              <a:spcAft>
                <a:spcPts val="0"/>
              </a:spcAft>
              <a:buNone/>
            </a:pPr>
            <a:r>
              <a:rPr lang="fr-CA" sz="1100">
                <a:solidFill>
                  <a:schemeClr val="dk1"/>
                </a:solidFill>
              </a:rPr>
              <a:t>Lieu:  l’Institut</a:t>
            </a:r>
          </a:p>
          <a:p>
            <a:pPr marL="457200" lvl="0" indent="0" algn="l" rtl="0">
              <a:spcBef>
                <a:spcPts val="560"/>
              </a:spcBef>
              <a:spcAft>
                <a:spcPts val="0"/>
              </a:spcAft>
              <a:buNone/>
            </a:pPr>
            <a:r>
              <a:rPr lang="fr-CA" sz="1100">
                <a:solidFill>
                  <a:schemeClr val="dk1"/>
                </a:solidFill>
              </a:rPr>
              <a:t>Coût: 195$ </a:t>
            </a:r>
          </a:p>
          <a:p>
            <a:pPr marL="457200" lvl="0" indent="0" algn="l" rtl="0">
              <a:spcBef>
                <a:spcPts val="560"/>
              </a:spcBef>
              <a:spcAft>
                <a:spcPts val="0"/>
              </a:spcAft>
              <a:buNone/>
            </a:pPr>
            <a:r>
              <a:rPr lang="fr-CA" sz="1100">
                <a:solidFill>
                  <a:schemeClr val="dk1"/>
                </a:solidFill>
              </a:rPr>
              <a:t>Pour confirmer ta présence, simplement me contacter pour faire ton paiement au: </a:t>
            </a:r>
            <a:r>
              <a:rPr lang="fr-CA" sz="1100" err="1">
                <a:solidFill>
                  <a:schemeClr val="dk1"/>
                </a:solidFill>
              </a:rPr>
              <a:t>xxxxxxx</a:t>
            </a:r>
            <a:r>
              <a:rPr lang="fr-CA" sz="1100">
                <a:solidFill>
                  <a:schemeClr val="dk1"/>
                </a:solidFill>
              </a:rPr>
              <a:t> </a:t>
            </a:r>
          </a:p>
          <a:p>
            <a:pPr marL="457200">
              <a:spcBef>
                <a:spcPts val="560"/>
              </a:spcBef>
            </a:pPr>
            <a:r>
              <a:rPr lang="fr-CA" sz="1100">
                <a:solidFill>
                  <a:schemeClr val="dk1"/>
                </a:solidFill>
              </a:rPr>
              <a:t>Ta peau va te dire merci</a:t>
            </a:r>
          </a:p>
          <a:p>
            <a:pPr marL="457200" lvl="0" indent="0" algn="l" rtl="0">
              <a:spcBef>
                <a:spcPts val="560"/>
              </a:spcBef>
              <a:spcAft>
                <a:spcPts val="0"/>
              </a:spcAft>
              <a:buNone/>
            </a:pPr>
            <a:endParaRPr lang="fr-CA" sz="1300">
              <a:solidFill>
                <a:schemeClr val="dk1"/>
              </a:solidFill>
            </a:endParaRPr>
          </a:p>
        </p:txBody>
      </p:sp>
    </p:spTree>
    <p:extLst>
      <p:ext uri="{BB962C8B-B14F-4D97-AF65-F5344CB8AC3E}">
        <p14:creationId xmlns:p14="http://schemas.microsoft.com/office/powerpoint/2010/main" val="11846606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g7ef1368a76_0_128"/>
          <p:cNvSpPr txBox="1"/>
          <p:nvPr/>
        </p:nvSpPr>
        <p:spPr>
          <a:xfrm>
            <a:off x="209925" y="987475"/>
            <a:ext cx="5654400" cy="58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rgbClr val="000000"/>
              </a:solidFill>
              <a:latin typeface="Montserrat"/>
              <a:ea typeface="Montserrat"/>
              <a:cs typeface="Montserrat"/>
              <a:sym typeface="Montserrat"/>
            </a:endParaRPr>
          </a:p>
        </p:txBody>
      </p:sp>
      <p:pic>
        <p:nvPicPr>
          <p:cNvPr id="284" name="Google Shape;284;g7ef1368a76_0_128"/>
          <p:cNvPicPr preferRelativeResize="0"/>
          <p:nvPr/>
        </p:nvPicPr>
        <p:blipFill rotWithShape="1">
          <a:blip r:embed="rId3">
            <a:alphaModFix/>
          </a:blip>
          <a:srcRect l="3018" r="1724"/>
          <a:stretch/>
        </p:blipFill>
        <p:spPr>
          <a:xfrm>
            <a:off x="4244453" y="0"/>
            <a:ext cx="4899547" cy="5143500"/>
          </a:xfrm>
          <a:prstGeom prst="rect">
            <a:avLst/>
          </a:prstGeom>
          <a:noFill/>
          <a:ln>
            <a:noFill/>
          </a:ln>
        </p:spPr>
      </p:pic>
      <p:pic>
        <p:nvPicPr>
          <p:cNvPr id="285" name="Google Shape;285;g7ef1368a76_0_128"/>
          <p:cNvPicPr preferRelativeResize="0"/>
          <p:nvPr/>
        </p:nvPicPr>
        <p:blipFill rotWithShape="1">
          <a:blip r:embed="rId4">
            <a:alphaModFix/>
          </a:blip>
          <a:srcRect/>
          <a:stretch/>
        </p:blipFill>
        <p:spPr>
          <a:xfrm>
            <a:off x="5120238" y="2122502"/>
            <a:ext cx="3180195" cy="2430180"/>
          </a:xfrm>
          <a:prstGeom prst="rect">
            <a:avLst/>
          </a:prstGeom>
          <a:noFill/>
          <a:ln>
            <a:noFill/>
          </a:ln>
        </p:spPr>
      </p:pic>
      <p:sp>
        <p:nvSpPr>
          <p:cNvPr id="286" name="Google Shape;286;g7ef1368a76_0_128"/>
          <p:cNvSpPr txBox="1"/>
          <p:nvPr/>
        </p:nvSpPr>
        <p:spPr>
          <a:xfrm>
            <a:off x="209925" y="333625"/>
            <a:ext cx="5654400" cy="58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 sz="2400" b="0" i="0" u="none" strike="noStrike" cap="none">
                <a:solidFill>
                  <a:srgbClr val="000000"/>
                </a:solidFill>
                <a:latin typeface="Montserrat"/>
                <a:ea typeface="Montserrat"/>
                <a:cs typeface="Montserrat"/>
                <a:sym typeface="Montserrat"/>
              </a:rPr>
              <a:t>CRÉER UN</a:t>
            </a:r>
            <a:r>
              <a:rPr lang="fr" sz="3000" b="0" i="0" u="none" strike="noStrike" cap="none">
                <a:solidFill>
                  <a:srgbClr val="000000"/>
                </a:solidFill>
                <a:latin typeface="Montserrat"/>
                <a:ea typeface="Montserrat"/>
                <a:cs typeface="Montserrat"/>
                <a:sym typeface="Montserrat"/>
              </a:rPr>
              <a:t> </a:t>
            </a:r>
            <a:endParaRPr sz="30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3000"/>
              <a:buFont typeface="Arial"/>
              <a:buNone/>
            </a:pPr>
            <a:r>
              <a:rPr lang="fr" sz="3000" b="0" i="0" u="none" strike="noStrike" cap="none">
                <a:solidFill>
                  <a:srgbClr val="000000"/>
                </a:solidFill>
                <a:latin typeface="Montserrat"/>
                <a:ea typeface="Montserrat"/>
                <a:cs typeface="Montserrat"/>
                <a:sym typeface="Montserrat"/>
              </a:rPr>
              <a:t>ÉVÈNEMENT</a:t>
            </a:r>
            <a:endParaRPr sz="3000" b="0" i="0" u="none" strike="noStrike" cap="none">
              <a:solidFill>
                <a:srgbClr val="000000"/>
              </a:solidFill>
              <a:latin typeface="Montserrat"/>
              <a:ea typeface="Montserrat"/>
              <a:cs typeface="Montserrat"/>
              <a:sym typeface="Montserrat"/>
            </a:endParaRPr>
          </a:p>
        </p:txBody>
      </p:sp>
      <p:pic>
        <p:nvPicPr>
          <p:cNvPr id="287" name="Google Shape;287;g7ef1368a76_0_128"/>
          <p:cNvPicPr preferRelativeResize="0"/>
          <p:nvPr/>
        </p:nvPicPr>
        <p:blipFill rotWithShape="1">
          <a:blip r:embed="rId5">
            <a:alphaModFix/>
          </a:blip>
          <a:srcRect/>
          <a:stretch/>
        </p:blipFill>
        <p:spPr>
          <a:xfrm>
            <a:off x="318850" y="1409350"/>
            <a:ext cx="965319" cy="874075"/>
          </a:xfrm>
          <a:prstGeom prst="rect">
            <a:avLst/>
          </a:prstGeom>
          <a:noFill/>
          <a:ln>
            <a:noFill/>
          </a:ln>
        </p:spPr>
      </p:pic>
      <p:pic>
        <p:nvPicPr>
          <p:cNvPr id="288" name="Google Shape;288;g7ef1368a76_0_128"/>
          <p:cNvPicPr preferRelativeResize="0"/>
          <p:nvPr/>
        </p:nvPicPr>
        <p:blipFill rotWithShape="1">
          <a:blip r:embed="rId6">
            <a:alphaModFix/>
          </a:blip>
          <a:srcRect/>
          <a:stretch/>
        </p:blipFill>
        <p:spPr>
          <a:xfrm>
            <a:off x="1540850" y="1462642"/>
            <a:ext cx="682150" cy="767480"/>
          </a:xfrm>
          <a:prstGeom prst="rect">
            <a:avLst/>
          </a:prstGeom>
          <a:noFill/>
          <a:ln>
            <a:noFill/>
          </a:ln>
        </p:spPr>
      </p:pic>
      <p:sp>
        <p:nvSpPr>
          <p:cNvPr id="289" name="Google Shape;289;g7ef1368a76_0_128"/>
          <p:cNvSpPr txBox="1"/>
          <p:nvPr/>
        </p:nvSpPr>
        <p:spPr>
          <a:xfrm>
            <a:off x="318850" y="2565700"/>
            <a:ext cx="2859900" cy="2178300"/>
          </a:xfrm>
          <a:prstGeom prst="rect">
            <a:avLst/>
          </a:prstGeom>
          <a:noFill/>
          <a:ln>
            <a:noFill/>
          </a:ln>
        </p:spPr>
        <p:txBody>
          <a:bodyPr spcFirstLastPara="1" wrap="square" lIns="91425" tIns="91425" rIns="91425" bIns="91425" anchor="t" anchorCtr="0">
            <a:noAutofit/>
          </a:bodyPr>
          <a:lstStyle/>
          <a:p>
            <a:pPr marL="457200" lvl="0" indent="-311150" algn="just" rtl="0">
              <a:spcBef>
                <a:spcPts val="0"/>
              </a:spcBef>
              <a:spcAft>
                <a:spcPts val="0"/>
              </a:spcAft>
              <a:buClr>
                <a:schemeClr val="dk1"/>
              </a:buClr>
              <a:buSzPts val="1300"/>
              <a:buChar char="●"/>
            </a:pPr>
            <a:r>
              <a:rPr lang="fr" sz="1300">
                <a:solidFill>
                  <a:schemeClr val="dk1"/>
                </a:solidFill>
              </a:rPr>
              <a:t>Choisir une audience</a:t>
            </a:r>
            <a:endParaRPr sz="1300">
              <a:solidFill>
                <a:schemeClr val="dk1"/>
              </a:solidFill>
            </a:endParaRPr>
          </a:p>
          <a:p>
            <a:pPr marL="457200" lvl="0" indent="-311150" algn="just" rtl="0">
              <a:spcBef>
                <a:spcPts val="0"/>
              </a:spcBef>
              <a:spcAft>
                <a:spcPts val="0"/>
              </a:spcAft>
              <a:buClr>
                <a:schemeClr val="dk1"/>
              </a:buClr>
              <a:buSzPts val="1300"/>
              <a:buChar char="●"/>
            </a:pPr>
            <a:r>
              <a:rPr lang="fr" sz="1300">
                <a:solidFill>
                  <a:schemeClr val="dk1"/>
                </a:solidFill>
              </a:rPr>
              <a:t>Choisir un budget</a:t>
            </a:r>
            <a:endParaRPr sz="1300">
              <a:solidFill>
                <a:schemeClr val="dk1"/>
              </a:solidFill>
            </a:endParaRPr>
          </a:p>
          <a:p>
            <a:pPr marL="457200" lvl="0" indent="-311150" algn="just" rtl="0">
              <a:spcBef>
                <a:spcPts val="0"/>
              </a:spcBef>
              <a:spcAft>
                <a:spcPts val="0"/>
              </a:spcAft>
              <a:buClr>
                <a:schemeClr val="dk1"/>
              </a:buClr>
              <a:buSzPts val="1300"/>
              <a:buChar char="●"/>
            </a:pPr>
            <a:r>
              <a:rPr lang="fr" sz="1300">
                <a:solidFill>
                  <a:schemeClr val="dk1"/>
                </a:solidFill>
              </a:rPr>
              <a:t>Inviter des gens sur l’event </a:t>
            </a:r>
            <a:endParaRPr sz="1300">
              <a:solidFill>
                <a:schemeClr val="dk1"/>
              </a:solidFill>
            </a:endParaRPr>
          </a:p>
          <a:p>
            <a:pPr marL="457200" lvl="0" indent="-311150" algn="just" rtl="0">
              <a:spcBef>
                <a:spcPts val="0"/>
              </a:spcBef>
              <a:spcAft>
                <a:spcPts val="0"/>
              </a:spcAft>
              <a:buClr>
                <a:schemeClr val="dk1"/>
              </a:buClr>
              <a:buSzPts val="1300"/>
              <a:buChar char="●"/>
            </a:pPr>
            <a:r>
              <a:rPr lang="fr" sz="1300">
                <a:solidFill>
                  <a:schemeClr val="dk1"/>
                </a:solidFill>
              </a:rPr>
              <a:t>(quand ils cliquent intéressés, leurs amis voient aussi)</a:t>
            </a:r>
            <a:endParaRPr sz="1300">
              <a:solidFill>
                <a:schemeClr val="dk1"/>
              </a:solidFill>
            </a:endParaRPr>
          </a:p>
          <a:p>
            <a:pPr marL="457200" lvl="0" indent="-311150" algn="just" rtl="0">
              <a:spcBef>
                <a:spcPts val="0"/>
              </a:spcBef>
              <a:spcAft>
                <a:spcPts val="0"/>
              </a:spcAft>
              <a:buClr>
                <a:schemeClr val="dk1"/>
              </a:buClr>
              <a:buSzPts val="1300"/>
              <a:buChar char="●"/>
            </a:pPr>
            <a:r>
              <a:rPr lang="fr" sz="1300">
                <a:solidFill>
                  <a:schemeClr val="dk1"/>
                </a:solidFill>
              </a:rPr>
              <a:t>Poster des montages et des photos avant/après, poster régulièrement avec décompte</a:t>
            </a:r>
            <a:endParaRPr sz="1300">
              <a:solidFill>
                <a:schemeClr val="dk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3"/>
                                        </p:tgtEl>
                                        <p:attrNameLst>
                                          <p:attrName>style.visibility</p:attrName>
                                        </p:attrNameLst>
                                      </p:cBhvr>
                                      <p:to>
                                        <p:strVal val="visible"/>
                                      </p:to>
                                    </p:set>
                                    <p:animEffect transition="in" filter="fade">
                                      <p:cBhvr>
                                        <p:cTn id="7" dur="500"/>
                                        <p:tgtEl>
                                          <p:spTgt spid="2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83"/>
                                        </p:tgtEl>
                                      </p:cBhvr>
                                    </p:animEffect>
                                    <p:set>
                                      <p:cBhvr>
                                        <p:cTn id="12" dur="1" fill="hold">
                                          <p:stCondLst>
                                            <p:cond delay="500"/>
                                          </p:stCondLst>
                                        </p:cTn>
                                        <p:tgtEl>
                                          <p:spTgt spid="2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g7ef1368a76_0_128"/>
          <p:cNvSpPr txBox="1"/>
          <p:nvPr/>
        </p:nvSpPr>
        <p:spPr>
          <a:xfrm>
            <a:off x="504781" y="2059108"/>
            <a:ext cx="3992657" cy="584700"/>
          </a:xfrm>
          <a:prstGeom prst="rect">
            <a:avLst/>
          </a:prstGeom>
          <a:noFill/>
          <a:ln>
            <a:noFill/>
          </a:ln>
        </p:spPr>
        <p:txBody>
          <a:bodyPr spcFirstLastPara="1" wrap="square" lIns="91425" tIns="45700" rIns="91425" bIns="45700" anchor="t" anchorCtr="0">
            <a:noAutofit/>
          </a:bodyPr>
          <a:lstStyle/>
          <a:p>
            <a:pPr>
              <a:buSzPts val="1100"/>
            </a:pPr>
            <a:r>
              <a:rPr lang="fr-CA" sz="1100">
                <a:solidFill>
                  <a:schemeClr val="tx1"/>
                </a:solidFill>
              </a:rPr>
              <a:t>Créer une copier du document AVANT de modifier. </a:t>
            </a:r>
            <a:br>
              <a:rPr lang="fr-CA" sz="1100">
                <a:solidFill>
                  <a:schemeClr val="tx1"/>
                </a:solidFill>
              </a:rPr>
            </a:br>
            <a:r>
              <a:rPr lang="fr-CA" sz="1100" b="1">
                <a:solidFill>
                  <a:schemeClr val="tx1"/>
                </a:solidFill>
              </a:rPr>
              <a:t>NE PAS MODIFIER L’ORIGINALE</a:t>
            </a:r>
          </a:p>
        </p:txBody>
      </p:sp>
      <p:sp>
        <p:nvSpPr>
          <p:cNvPr id="286" name="Google Shape;286;g7ef1368a76_0_128"/>
          <p:cNvSpPr txBox="1"/>
          <p:nvPr/>
        </p:nvSpPr>
        <p:spPr>
          <a:xfrm>
            <a:off x="209925" y="333625"/>
            <a:ext cx="5654400" cy="58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 sz="2400">
                <a:latin typeface="Montserrat"/>
                <a:ea typeface="Montserrat"/>
                <a:cs typeface="Montserrat"/>
                <a:sym typeface="Montserrat"/>
              </a:rPr>
              <a:t>LIENS CANVA</a:t>
            </a:r>
          </a:p>
        </p:txBody>
      </p:sp>
      <p:sp>
        <p:nvSpPr>
          <p:cNvPr id="289" name="Google Shape;289;g7ef1368a76_0_128"/>
          <p:cNvSpPr txBox="1"/>
          <p:nvPr/>
        </p:nvSpPr>
        <p:spPr>
          <a:xfrm>
            <a:off x="588451" y="2754713"/>
            <a:ext cx="3464932" cy="1052835"/>
          </a:xfrm>
          <a:prstGeom prst="rect">
            <a:avLst/>
          </a:prstGeom>
          <a:noFill/>
          <a:ln>
            <a:noFill/>
          </a:ln>
        </p:spPr>
        <p:txBody>
          <a:bodyPr spcFirstLastPara="1" wrap="square" lIns="91425" tIns="91425" rIns="91425" bIns="91425" anchor="t" anchorCtr="0">
            <a:noAutofit/>
          </a:bodyPr>
          <a:lstStyle/>
          <a:p>
            <a:pPr>
              <a:buSzPts val="1100"/>
            </a:pPr>
            <a:r>
              <a:rPr lang="fr-CA" sz="1100">
                <a:solidFill>
                  <a:schemeClr val="tx1"/>
                </a:solidFill>
                <a:latin typeface="+mn-lt"/>
              </a:rPr>
              <a:t>Lien Story:</a:t>
            </a:r>
            <a:endParaRPr lang="fr-CA" sz="1100" b="1">
              <a:solidFill>
                <a:schemeClr val="tx1"/>
              </a:solidFill>
              <a:latin typeface="+mn-lt"/>
            </a:endParaRPr>
          </a:p>
          <a:p>
            <a:pPr marL="0" lvl="0" indent="0" algn="l" rtl="0">
              <a:lnSpc>
                <a:spcPct val="100000"/>
              </a:lnSpc>
              <a:spcBef>
                <a:spcPts val="0"/>
              </a:spcBef>
              <a:spcAft>
                <a:spcPts val="0"/>
              </a:spcAft>
              <a:buSzPts val="1100"/>
              <a:buNone/>
            </a:pPr>
            <a:endParaRPr lang="fr-CA" sz="1050">
              <a:solidFill>
                <a:schemeClr val="tx1"/>
              </a:solidFill>
              <a:latin typeface="+mn-lt"/>
            </a:endParaRPr>
          </a:p>
          <a:p>
            <a:pPr marL="0" lvl="0" indent="0" algn="l" rtl="0">
              <a:lnSpc>
                <a:spcPct val="100000"/>
              </a:lnSpc>
              <a:spcBef>
                <a:spcPts val="0"/>
              </a:spcBef>
              <a:spcAft>
                <a:spcPts val="0"/>
              </a:spcAft>
              <a:buSzPts val="1100"/>
              <a:buNone/>
            </a:pPr>
            <a:r>
              <a:rPr lang="fr-CA" sz="800">
                <a:solidFill>
                  <a:schemeClr val="tx1"/>
                </a:solidFill>
                <a:latin typeface="+mn-lt"/>
                <a:hlinkClick r:id="rId3">
                  <a:extLst>
                    <a:ext uri="{A12FA001-AC4F-418D-AE19-62706E023703}">
                      <ahyp:hlinkClr xmlns:ahyp="http://schemas.microsoft.com/office/drawing/2018/hyperlinkcolor" val="tx"/>
                    </a:ext>
                  </a:extLst>
                </a:hlinkClick>
              </a:rPr>
              <a:t>https://www.canva.com/design/DAFtIW44kDM/dxlNeFZqD4lRU1Dlz74ftw/edit?utm_content=DAFtIW44kDM&amp;utm_campaign=designshare&amp;utm_medium=link2&amp;utm_source=sharebutton</a:t>
            </a:r>
            <a:endParaRPr lang="fr-CA" sz="800">
              <a:solidFill>
                <a:schemeClr val="tx1"/>
              </a:solidFill>
              <a:latin typeface="+mn-lt"/>
              <a:hlinkClick r:id="rId3"/>
            </a:endParaRPr>
          </a:p>
          <a:p>
            <a:pPr marL="0" lvl="0" indent="0" algn="l">
              <a:lnSpc>
                <a:spcPct val="100000"/>
              </a:lnSpc>
              <a:spcBef>
                <a:spcPts val="0"/>
              </a:spcBef>
              <a:spcAft>
                <a:spcPts val="0"/>
              </a:spcAft>
              <a:buSzPts val="1100"/>
              <a:buFont typeface="Arial"/>
              <a:buNone/>
            </a:pPr>
            <a:endParaRPr lang="fr-CA" sz="1050">
              <a:solidFill>
                <a:schemeClr val="tx1"/>
              </a:solidFill>
            </a:endParaRPr>
          </a:p>
          <a:p>
            <a:pPr>
              <a:buClr>
                <a:schemeClr val="dk1"/>
              </a:buClr>
              <a:buSzPts val="1100"/>
            </a:pPr>
            <a:endParaRPr lang="fr-CA" sz="1050" i="1">
              <a:solidFill>
                <a:srgbClr val="1D2129"/>
              </a:solidFill>
              <a:highlight>
                <a:srgbClr val="FFFFFF"/>
              </a:highlight>
            </a:endParaRPr>
          </a:p>
        </p:txBody>
      </p:sp>
      <p:pic>
        <p:nvPicPr>
          <p:cNvPr id="8" name="Image 7">
            <a:extLst>
              <a:ext uri="{FF2B5EF4-FFF2-40B4-BE49-F238E27FC236}">
                <a16:creationId xmlns:a16="http://schemas.microsoft.com/office/drawing/2014/main" id="{A07486FD-261D-11FD-DDFD-A3BC5EB7452A}"/>
              </a:ext>
            </a:extLst>
          </p:cNvPr>
          <p:cNvPicPr>
            <a:picLocks noChangeAspect="1"/>
          </p:cNvPicPr>
          <p:nvPr/>
        </p:nvPicPr>
        <p:blipFill>
          <a:blip r:embed="rId4"/>
          <a:stretch>
            <a:fillRect/>
          </a:stretch>
        </p:blipFill>
        <p:spPr>
          <a:xfrm>
            <a:off x="807392" y="1029230"/>
            <a:ext cx="818910" cy="826144"/>
          </a:xfrm>
          <a:prstGeom prst="rect">
            <a:avLst/>
          </a:prstGeom>
        </p:spPr>
      </p:pic>
      <p:pic>
        <p:nvPicPr>
          <p:cNvPr id="5" name="Image 4" descr="Une image contenant texte, capture d’écran, conception, Police&#10;&#10;Description générée automatiquement">
            <a:extLst>
              <a:ext uri="{FF2B5EF4-FFF2-40B4-BE49-F238E27FC236}">
                <a16:creationId xmlns:a16="http://schemas.microsoft.com/office/drawing/2014/main" id="{6E589DFA-F0B2-D08B-2C39-17F6C738CA77}"/>
              </a:ext>
            </a:extLst>
          </p:cNvPr>
          <p:cNvPicPr>
            <a:picLocks noChangeAspect="1"/>
          </p:cNvPicPr>
          <p:nvPr/>
        </p:nvPicPr>
        <p:blipFill rotWithShape="1">
          <a:blip r:embed="rId5"/>
          <a:srcRect b="8481"/>
          <a:stretch/>
        </p:blipFill>
        <p:spPr>
          <a:xfrm>
            <a:off x="4792294" y="0"/>
            <a:ext cx="4344882" cy="5143500"/>
          </a:xfrm>
          <a:prstGeom prst="rect">
            <a:avLst/>
          </a:prstGeom>
        </p:spPr>
      </p:pic>
      <p:sp>
        <p:nvSpPr>
          <p:cNvPr id="2" name="Google Shape;289;g7ef1368a76_0_128">
            <a:extLst>
              <a:ext uri="{FF2B5EF4-FFF2-40B4-BE49-F238E27FC236}">
                <a16:creationId xmlns:a16="http://schemas.microsoft.com/office/drawing/2014/main" id="{EA1DF136-237E-8729-5740-72CFC203A639}"/>
              </a:ext>
            </a:extLst>
          </p:cNvPr>
          <p:cNvSpPr txBox="1"/>
          <p:nvPr/>
        </p:nvSpPr>
        <p:spPr>
          <a:xfrm>
            <a:off x="588451" y="3784592"/>
            <a:ext cx="3464932" cy="942772"/>
          </a:xfrm>
          <a:prstGeom prst="rect">
            <a:avLst/>
          </a:prstGeom>
          <a:noFill/>
          <a:ln>
            <a:noFill/>
          </a:ln>
        </p:spPr>
        <p:txBody>
          <a:bodyPr spcFirstLastPara="1" wrap="square" lIns="91425" tIns="91425" rIns="91425" bIns="91425" anchor="t" anchorCtr="0">
            <a:noAutofit/>
          </a:bodyPr>
          <a:lstStyle/>
          <a:p>
            <a:pPr>
              <a:buSzPts val="1100"/>
            </a:pPr>
            <a:r>
              <a:rPr lang="fr-CA" sz="1100">
                <a:solidFill>
                  <a:schemeClr val="tx1"/>
                </a:solidFill>
                <a:latin typeface="+mn-lt"/>
              </a:rPr>
              <a:t>Lien Post:</a:t>
            </a:r>
            <a:br>
              <a:rPr lang="fr-CA" sz="1200">
                <a:solidFill>
                  <a:schemeClr val="tx1"/>
                </a:solidFill>
                <a:latin typeface="+mn-lt"/>
              </a:rPr>
            </a:br>
            <a:endParaRPr lang="fr-CA" sz="1200" b="1">
              <a:solidFill>
                <a:schemeClr val="tx1"/>
              </a:solidFill>
              <a:latin typeface="+mn-lt"/>
            </a:endParaRPr>
          </a:p>
          <a:p>
            <a:pPr marL="0" lvl="0" indent="0" algn="l" rtl="0">
              <a:lnSpc>
                <a:spcPct val="100000"/>
              </a:lnSpc>
              <a:spcBef>
                <a:spcPts val="0"/>
              </a:spcBef>
              <a:spcAft>
                <a:spcPts val="0"/>
              </a:spcAft>
              <a:buSzPts val="1100"/>
              <a:buNone/>
            </a:pPr>
            <a:r>
              <a:rPr lang="fr-CA" sz="800">
                <a:solidFill>
                  <a:schemeClr val="tx1"/>
                </a:solidFill>
                <a:hlinkClick r:id="rId6">
                  <a:extLst>
                    <a:ext uri="{A12FA001-AC4F-418D-AE19-62706E023703}">
                      <ahyp:hlinkClr xmlns:ahyp="http://schemas.microsoft.com/office/drawing/2018/hyperlinkcolor" val="tx"/>
                    </a:ext>
                  </a:extLst>
                </a:hlinkClick>
              </a:rPr>
              <a:t>https://www.canva.com/design/DAFvGSp3t80/pzKjnD7EuFLX95btfQdT1w/edit?utm_content=DAFvGSp3t80&amp;utm_campaign=designshare&amp;utm_medium=link2&amp;utm_source=sharebutton</a:t>
            </a:r>
            <a:r>
              <a:rPr lang="fr-CA" sz="800">
                <a:solidFill>
                  <a:schemeClr val="tx1"/>
                </a:solidFill>
              </a:rPr>
              <a:t> </a:t>
            </a:r>
            <a:endParaRPr lang="fr-CA" sz="1050" i="1">
              <a:solidFill>
                <a:schemeClr val="tx1"/>
              </a:solidFill>
              <a:highlight>
                <a:srgbClr val="FFFFFF"/>
              </a:highlight>
            </a:endParaRPr>
          </a:p>
        </p:txBody>
      </p:sp>
    </p:spTree>
    <p:extLst>
      <p:ext uri="{BB962C8B-B14F-4D97-AF65-F5344CB8AC3E}">
        <p14:creationId xmlns:p14="http://schemas.microsoft.com/office/powerpoint/2010/main" val="38584495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3"/>
                                        </p:tgtEl>
                                        <p:attrNameLst>
                                          <p:attrName>style.visibility</p:attrName>
                                        </p:attrNameLst>
                                      </p:cBhvr>
                                      <p:to>
                                        <p:strVal val="visible"/>
                                      </p:to>
                                    </p:set>
                                    <p:animEffect transition="in" filter="fade">
                                      <p:cBhvr>
                                        <p:cTn id="7" dur="500"/>
                                        <p:tgtEl>
                                          <p:spTgt spid="2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83"/>
                                        </p:tgtEl>
                                      </p:cBhvr>
                                    </p:animEffect>
                                    <p:set>
                                      <p:cBhvr>
                                        <p:cTn id="12" dur="1" fill="hold">
                                          <p:stCondLst>
                                            <p:cond delay="500"/>
                                          </p:stCondLst>
                                        </p:cTn>
                                        <p:tgtEl>
                                          <p:spTgt spid="2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g7ef1368a76_0_128"/>
          <p:cNvSpPr txBox="1"/>
          <p:nvPr/>
        </p:nvSpPr>
        <p:spPr>
          <a:xfrm>
            <a:off x="-462020" y="915200"/>
            <a:ext cx="5654400" cy="58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rgbClr val="000000"/>
              </a:solidFill>
              <a:latin typeface="Montserrat"/>
              <a:ea typeface="Montserrat"/>
              <a:cs typeface="Montserrat"/>
              <a:sym typeface="Montserrat"/>
            </a:endParaRPr>
          </a:p>
        </p:txBody>
      </p:sp>
      <p:sp>
        <p:nvSpPr>
          <p:cNvPr id="286" name="Google Shape;286;g7ef1368a76_0_128"/>
          <p:cNvSpPr txBox="1"/>
          <p:nvPr/>
        </p:nvSpPr>
        <p:spPr>
          <a:xfrm>
            <a:off x="209925" y="333625"/>
            <a:ext cx="5654400" cy="58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3000" b="0" i="0" u="none" strike="noStrike" cap="none">
              <a:solidFill>
                <a:srgbClr val="000000"/>
              </a:solidFill>
              <a:latin typeface="Montserrat"/>
              <a:ea typeface="Montserrat"/>
              <a:cs typeface="Montserrat"/>
              <a:sym typeface="Montserrat"/>
            </a:endParaRPr>
          </a:p>
        </p:txBody>
      </p:sp>
      <p:sp>
        <p:nvSpPr>
          <p:cNvPr id="2" name="Google Shape;286;g7ef1368a76_0_128">
            <a:extLst>
              <a:ext uri="{FF2B5EF4-FFF2-40B4-BE49-F238E27FC236}">
                <a16:creationId xmlns:a16="http://schemas.microsoft.com/office/drawing/2014/main" id="{D2A7CD65-4C66-0513-AEDA-A516412AB51F}"/>
              </a:ext>
            </a:extLst>
          </p:cNvPr>
          <p:cNvSpPr txBox="1"/>
          <p:nvPr/>
        </p:nvSpPr>
        <p:spPr>
          <a:xfrm>
            <a:off x="362325" y="486025"/>
            <a:ext cx="5654400" cy="58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 sz="2400">
                <a:latin typeface="Montserrat"/>
                <a:ea typeface="Montserrat"/>
                <a:cs typeface="Montserrat"/>
                <a:sym typeface="Montserrat"/>
              </a:rPr>
              <a:t>MESSAGES CLÉS</a:t>
            </a:r>
          </a:p>
        </p:txBody>
      </p:sp>
      <p:sp>
        <p:nvSpPr>
          <p:cNvPr id="5" name="ZoneTexte 4">
            <a:extLst>
              <a:ext uri="{FF2B5EF4-FFF2-40B4-BE49-F238E27FC236}">
                <a16:creationId xmlns:a16="http://schemas.microsoft.com/office/drawing/2014/main" id="{A8E92A92-7FA1-8879-4D2D-9B55C0CBCED6}"/>
              </a:ext>
            </a:extLst>
          </p:cNvPr>
          <p:cNvSpPr txBox="1"/>
          <p:nvPr/>
        </p:nvSpPr>
        <p:spPr>
          <a:xfrm>
            <a:off x="574964" y="1662545"/>
            <a:ext cx="4668981" cy="279929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CA" sz="1300" err="1"/>
              <a:t>Nommée</a:t>
            </a:r>
            <a:r>
              <a:rPr lang="en-CA" sz="1300"/>
              <a:t> </a:t>
            </a:r>
            <a:r>
              <a:rPr lang="en-CA" sz="1300" err="1"/>
              <a:t>meilleure</a:t>
            </a:r>
            <a:r>
              <a:rPr lang="en-CA" sz="1300"/>
              <a:t> marque </a:t>
            </a:r>
            <a:r>
              <a:rPr lang="en-CA" sz="1300" err="1"/>
              <a:t>canadienne</a:t>
            </a:r>
            <a:r>
              <a:rPr lang="en-CA" sz="1300"/>
              <a:t> </a:t>
            </a:r>
            <a:r>
              <a:rPr lang="en-CA" sz="1300" err="1"/>
              <a:t>en</a:t>
            </a:r>
            <a:r>
              <a:rPr lang="en-CA" sz="1300"/>
              <a:t> </a:t>
            </a:r>
            <a:r>
              <a:rPr lang="en-CA" sz="1300" err="1"/>
              <a:t>mai</a:t>
            </a:r>
            <a:r>
              <a:rPr lang="en-CA" sz="1300"/>
              <a:t> 2023</a:t>
            </a:r>
            <a:endParaRPr lang="fr-CA" sz="1300"/>
          </a:p>
          <a:p>
            <a:pPr marL="285750" indent="-285750">
              <a:lnSpc>
                <a:spcPct val="150000"/>
              </a:lnSpc>
              <a:buFont typeface="Arial" panose="020B0604020202020204" pitchFamily="34" charset="0"/>
              <a:buChar char="•"/>
            </a:pPr>
            <a:r>
              <a:rPr lang="en-CA" sz="1300"/>
              <a:t>Brevet </a:t>
            </a:r>
            <a:r>
              <a:rPr lang="en-CA" sz="1300" err="1"/>
              <a:t>québécois</a:t>
            </a:r>
            <a:r>
              <a:rPr lang="en-CA" sz="1300"/>
              <a:t> par </a:t>
            </a:r>
            <a:r>
              <a:rPr lang="en-CA" sz="1300" err="1"/>
              <a:t>une</a:t>
            </a:r>
            <a:r>
              <a:rPr lang="en-CA" sz="1300"/>
              <a:t> femme  </a:t>
            </a:r>
          </a:p>
          <a:p>
            <a:pPr marL="285750" indent="-285750">
              <a:lnSpc>
                <a:spcPct val="150000"/>
              </a:lnSpc>
              <a:buFont typeface="Arial" panose="020B0604020202020204" pitchFamily="34" charset="0"/>
              <a:buChar char="•"/>
            </a:pPr>
            <a:r>
              <a:rPr lang="en-CA" sz="1300" err="1"/>
              <a:t>Résultats</a:t>
            </a:r>
            <a:r>
              <a:rPr lang="en-CA" sz="1300"/>
              <a:t> </a:t>
            </a:r>
            <a:r>
              <a:rPr lang="en-CA" sz="1300" err="1"/>
              <a:t>enfin</a:t>
            </a:r>
            <a:r>
              <a:rPr lang="en-CA" sz="1300"/>
              <a:t> durable</a:t>
            </a:r>
          </a:p>
          <a:p>
            <a:pPr marL="285750" indent="-285750">
              <a:lnSpc>
                <a:spcPct val="150000"/>
              </a:lnSpc>
              <a:buFont typeface="Arial" panose="020B0604020202020204" pitchFamily="34" charset="0"/>
              <a:buChar char="•"/>
            </a:pPr>
            <a:r>
              <a:rPr lang="en-CA" sz="1300"/>
              <a:t>Plus </a:t>
            </a:r>
            <a:r>
              <a:rPr lang="en-CA" sz="1300" err="1"/>
              <a:t>efficace</a:t>
            </a:r>
            <a:r>
              <a:rPr lang="en-CA" sz="1300"/>
              <a:t> que les technologies</a:t>
            </a:r>
          </a:p>
          <a:p>
            <a:pPr marL="285750" indent="-285750">
              <a:lnSpc>
                <a:spcPct val="150000"/>
              </a:lnSpc>
              <a:buFont typeface="Arial" panose="020B0604020202020204" pitchFamily="34" charset="0"/>
              <a:buChar char="•"/>
            </a:pPr>
            <a:r>
              <a:rPr lang="en-CA" sz="1300" err="1"/>
              <a:t>Basé</a:t>
            </a:r>
            <a:r>
              <a:rPr lang="en-CA" sz="1300"/>
              <a:t> sur la science de la </a:t>
            </a:r>
            <a:r>
              <a:rPr lang="en-CA" sz="1300" err="1"/>
              <a:t>flore</a:t>
            </a:r>
            <a:r>
              <a:rPr lang="en-CA" sz="1300"/>
              <a:t> </a:t>
            </a:r>
            <a:r>
              <a:rPr lang="en-CA" sz="1300" err="1"/>
              <a:t>cutanée</a:t>
            </a:r>
            <a:endParaRPr lang="en-CA" sz="1300"/>
          </a:p>
          <a:p>
            <a:pPr marL="285750" indent="-285750">
              <a:lnSpc>
                <a:spcPct val="150000"/>
              </a:lnSpc>
              <a:buFont typeface="Arial" panose="020B0604020202020204" pitchFamily="34" charset="0"/>
              <a:buChar char="•"/>
            </a:pPr>
            <a:r>
              <a:rPr lang="en-CA" sz="1300"/>
              <a:t>Un </a:t>
            </a:r>
            <a:r>
              <a:rPr lang="en-CA" sz="1300" err="1"/>
              <a:t>soin</a:t>
            </a:r>
            <a:r>
              <a:rPr lang="en-CA" sz="1300"/>
              <a:t> vivant pour </a:t>
            </a:r>
            <a:r>
              <a:rPr lang="en-CA" sz="1300" err="1"/>
              <a:t>une</a:t>
            </a:r>
            <a:r>
              <a:rPr lang="en-CA" sz="1300"/>
              <a:t> </a:t>
            </a:r>
            <a:r>
              <a:rPr lang="en-CA" sz="1300" err="1"/>
              <a:t>peau</a:t>
            </a:r>
            <a:r>
              <a:rPr lang="en-CA" sz="1300"/>
              <a:t> </a:t>
            </a:r>
            <a:r>
              <a:rPr lang="en-CA" sz="1300" err="1"/>
              <a:t>vivante</a:t>
            </a:r>
            <a:endParaRPr lang="en-CA" sz="1300"/>
          </a:p>
          <a:p>
            <a:pPr marL="285750" indent="-285750">
              <a:lnSpc>
                <a:spcPct val="150000"/>
              </a:lnSpc>
              <a:buFont typeface="Arial" panose="020B0604020202020204" pitchFamily="34" charset="0"/>
              <a:buChar char="•"/>
            </a:pPr>
            <a:r>
              <a:rPr lang="en-CA" sz="1300" err="1"/>
              <a:t>Soin</a:t>
            </a:r>
            <a:r>
              <a:rPr lang="en-CA" sz="1300"/>
              <a:t> biocompatible</a:t>
            </a:r>
          </a:p>
          <a:p>
            <a:pPr>
              <a:lnSpc>
                <a:spcPct val="150000"/>
              </a:lnSpc>
            </a:pPr>
            <a:endParaRPr lang="en-CA"/>
          </a:p>
          <a:p>
            <a:pPr>
              <a:lnSpc>
                <a:spcPct val="150000"/>
              </a:lnSpc>
            </a:pPr>
            <a:endParaRPr lang="fr-CA"/>
          </a:p>
        </p:txBody>
      </p:sp>
      <p:pic>
        <p:nvPicPr>
          <p:cNvPr id="3" name="Image 2" descr="Une image contenant texte, Police, capture d’écran, Graphique&#10;&#10;Description générée automatiquement">
            <a:extLst>
              <a:ext uri="{FF2B5EF4-FFF2-40B4-BE49-F238E27FC236}">
                <a16:creationId xmlns:a16="http://schemas.microsoft.com/office/drawing/2014/main" id="{B38C9F03-CB38-3748-9653-D22956502FBD}"/>
              </a:ext>
            </a:extLst>
          </p:cNvPr>
          <p:cNvPicPr>
            <a:picLocks noChangeAspect="1"/>
          </p:cNvPicPr>
          <p:nvPr/>
        </p:nvPicPr>
        <p:blipFill>
          <a:blip r:embed="rId3"/>
          <a:stretch>
            <a:fillRect/>
          </a:stretch>
        </p:blipFill>
        <p:spPr>
          <a:xfrm>
            <a:off x="6401650" y="1499900"/>
            <a:ext cx="1983378" cy="1953431"/>
          </a:xfrm>
          <a:prstGeom prst="rect">
            <a:avLst/>
          </a:prstGeom>
        </p:spPr>
      </p:pic>
    </p:spTree>
    <p:extLst>
      <p:ext uri="{BB962C8B-B14F-4D97-AF65-F5344CB8AC3E}">
        <p14:creationId xmlns:p14="http://schemas.microsoft.com/office/powerpoint/2010/main" val="6965387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3"/>
                                        </p:tgtEl>
                                        <p:attrNameLst>
                                          <p:attrName>style.visibility</p:attrName>
                                        </p:attrNameLst>
                                      </p:cBhvr>
                                      <p:to>
                                        <p:strVal val="visible"/>
                                      </p:to>
                                    </p:set>
                                    <p:animEffect transition="in" filter="fade">
                                      <p:cBhvr>
                                        <p:cTn id="7" dur="500"/>
                                        <p:tgtEl>
                                          <p:spTgt spid="2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83"/>
                                        </p:tgtEl>
                                      </p:cBhvr>
                                    </p:animEffect>
                                    <p:set>
                                      <p:cBhvr>
                                        <p:cTn id="12" dur="1" fill="hold">
                                          <p:stCondLst>
                                            <p:cond delay="500"/>
                                          </p:stCondLst>
                                        </p:cTn>
                                        <p:tgtEl>
                                          <p:spTgt spid="2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g7ef1368a76_0_167"/>
          <p:cNvSpPr txBox="1"/>
          <p:nvPr/>
        </p:nvSpPr>
        <p:spPr>
          <a:xfrm>
            <a:off x="106050" y="336550"/>
            <a:ext cx="4919400" cy="584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fr" sz="3200" b="0" i="0" u="none" strike="noStrike" cap="none">
                <a:solidFill>
                  <a:srgbClr val="000000"/>
                </a:solidFill>
                <a:latin typeface="Montserrat"/>
                <a:ea typeface="Montserrat"/>
                <a:cs typeface="Montserrat"/>
                <a:sym typeface="Montserrat"/>
              </a:rPr>
              <a:t>PRÉPAREZ-VOUS</a:t>
            </a:r>
            <a:endParaRPr sz="3200" b="0" i="0" u="none" strike="noStrike" cap="none">
              <a:solidFill>
                <a:srgbClr val="000000"/>
              </a:solidFill>
              <a:latin typeface="Montserrat"/>
              <a:ea typeface="Montserrat"/>
              <a:cs typeface="Montserrat"/>
              <a:sym typeface="Montserrat"/>
            </a:endParaRPr>
          </a:p>
        </p:txBody>
      </p:sp>
      <p:sp>
        <p:nvSpPr>
          <p:cNvPr id="316" name="Google Shape;316;g7ef1368a76_0_167"/>
          <p:cNvSpPr txBox="1"/>
          <p:nvPr/>
        </p:nvSpPr>
        <p:spPr>
          <a:xfrm>
            <a:off x="90376" y="1183800"/>
            <a:ext cx="8963248" cy="3959700"/>
          </a:xfrm>
          <a:prstGeom prst="rect">
            <a:avLst/>
          </a:prstGeom>
          <a:noFill/>
          <a:ln>
            <a:noFill/>
          </a:ln>
        </p:spPr>
        <p:txBody>
          <a:bodyPr spcFirstLastPara="1" wrap="square" lIns="91425" tIns="91425" rIns="91425" bIns="91425" anchor="t" anchorCtr="0">
            <a:noAutofit/>
          </a:bodyPr>
          <a:lstStyle/>
          <a:p>
            <a:pPr marL="457200" lvl="0" indent="-311150" algn="just" rtl="0">
              <a:spcBef>
                <a:spcPts val="0"/>
              </a:spcBef>
              <a:spcAft>
                <a:spcPts val="0"/>
              </a:spcAft>
              <a:buClr>
                <a:schemeClr val="dk1"/>
              </a:buClr>
              <a:buSzPts val="1300"/>
              <a:buChar char="●"/>
            </a:pPr>
            <a:r>
              <a:rPr lang="fr">
                <a:solidFill>
                  <a:schemeClr val="dk1"/>
                </a:solidFill>
              </a:rPr>
              <a:t>Visitez le portail pour de </a:t>
            </a:r>
            <a:r>
              <a:rPr lang="fr-CA">
                <a:solidFill>
                  <a:schemeClr val="dk1"/>
                </a:solidFill>
              </a:rPr>
              <a:t>belles images</a:t>
            </a:r>
          </a:p>
          <a:p>
            <a:pPr marL="457200" indent="-311150" algn="just">
              <a:buClr>
                <a:schemeClr val="dk1"/>
              </a:buClr>
              <a:buSzPts val="1300"/>
              <a:buFont typeface="Arial"/>
              <a:buChar char="●"/>
            </a:pPr>
            <a:r>
              <a:rPr lang="fr">
                <a:solidFill>
                  <a:schemeClr val="tx1"/>
                </a:solidFill>
              </a:rPr>
              <a:t>Pensez cadeaux présence/tirage + commandite + cadeaux avec achat/tirage</a:t>
            </a:r>
            <a:endParaRPr>
              <a:solidFill>
                <a:schemeClr val="tx1"/>
              </a:solidFill>
            </a:endParaRPr>
          </a:p>
          <a:p>
            <a:pPr marL="457200" lvl="0" indent="-311150" algn="just" rtl="0">
              <a:spcBef>
                <a:spcPts val="0"/>
              </a:spcBef>
              <a:spcAft>
                <a:spcPts val="0"/>
              </a:spcAft>
              <a:buClr>
                <a:schemeClr val="dk1"/>
              </a:buClr>
              <a:buSzPts val="1300"/>
              <a:buChar char="●"/>
            </a:pPr>
            <a:r>
              <a:rPr lang="fr">
                <a:solidFill>
                  <a:schemeClr val="dk1"/>
                </a:solidFill>
              </a:rPr>
              <a:t>Commandez vos stocks de produits à vendre et cadeaux avec achat </a:t>
            </a:r>
            <a:endParaRPr>
              <a:solidFill>
                <a:schemeClr val="dk1"/>
              </a:solidFill>
            </a:endParaRPr>
          </a:p>
          <a:p>
            <a:pPr marL="457200" lvl="0" indent="-311150" algn="just" rtl="0">
              <a:spcBef>
                <a:spcPts val="0"/>
              </a:spcBef>
              <a:spcAft>
                <a:spcPts val="0"/>
              </a:spcAft>
              <a:buClr>
                <a:schemeClr val="dk1"/>
              </a:buClr>
              <a:buSzPts val="1300"/>
              <a:buChar char="●"/>
            </a:pPr>
            <a:r>
              <a:rPr lang="fr">
                <a:solidFill>
                  <a:schemeClr val="dk1"/>
                </a:solidFill>
              </a:rPr>
              <a:t>Prévoir qui fait quoi (employés, amis, conjoint)</a:t>
            </a:r>
            <a:endParaRPr>
              <a:solidFill>
                <a:schemeClr val="dk1"/>
              </a:solidFill>
            </a:endParaRPr>
          </a:p>
          <a:p>
            <a:pPr marL="457200" lvl="0" indent="-311150" algn="just" rtl="0">
              <a:spcBef>
                <a:spcPts val="0"/>
              </a:spcBef>
              <a:spcAft>
                <a:spcPts val="0"/>
              </a:spcAft>
              <a:buClr>
                <a:schemeClr val="dk1"/>
              </a:buClr>
              <a:buSzPts val="1300"/>
              <a:buChar char="●"/>
            </a:pPr>
            <a:r>
              <a:rPr lang="fr">
                <a:solidFill>
                  <a:schemeClr val="dk1"/>
                </a:solidFill>
              </a:rPr>
              <a:t>Quelqu’un pour prendre des </a:t>
            </a:r>
            <a:r>
              <a:rPr lang="fr" b="1">
                <a:solidFill>
                  <a:schemeClr val="dk1"/>
                </a:solidFill>
              </a:rPr>
              <a:t>photos</a:t>
            </a:r>
            <a:r>
              <a:rPr lang="fr">
                <a:solidFill>
                  <a:schemeClr val="dk1"/>
                </a:solidFill>
              </a:rPr>
              <a:t> (c’est le temps de se bâtir une banque de belles photos de vous en soin, de votre institut, de vos produits et montrer qu’il y a du monde!</a:t>
            </a:r>
            <a:endParaRPr>
              <a:solidFill>
                <a:schemeClr val="dk1"/>
              </a:solidFill>
            </a:endParaRPr>
          </a:p>
          <a:p>
            <a:pPr marL="457200" lvl="0" indent="-311150" algn="just" rtl="0">
              <a:spcBef>
                <a:spcPts val="0"/>
              </a:spcBef>
              <a:spcAft>
                <a:spcPts val="0"/>
              </a:spcAft>
              <a:buClr>
                <a:schemeClr val="dk1"/>
              </a:buClr>
              <a:buSzPts val="1300"/>
              <a:buChar char="●"/>
            </a:pPr>
            <a:r>
              <a:rPr lang="fr">
                <a:solidFill>
                  <a:schemeClr val="dk1"/>
                </a:solidFill>
              </a:rPr>
              <a:t>Prévoir qui va closer les ventes !!</a:t>
            </a:r>
            <a:endParaRPr>
              <a:solidFill>
                <a:schemeClr val="dk1"/>
              </a:solidFill>
            </a:endParaRPr>
          </a:p>
          <a:p>
            <a:pPr marL="457200" lvl="0" indent="-311150" algn="just" rtl="0">
              <a:spcBef>
                <a:spcPts val="0"/>
              </a:spcBef>
              <a:spcAft>
                <a:spcPts val="0"/>
              </a:spcAft>
              <a:buClr>
                <a:schemeClr val="dk1"/>
              </a:buClr>
              <a:buSzPts val="1300"/>
              <a:buChar char="●"/>
            </a:pPr>
            <a:r>
              <a:rPr lang="fr">
                <a:solidFill>
                  <a:schemeClr val="dk1"/>
                </a:solidFill>
              </a:rPr>
              <a:t>Préparer vos fiches de recommandations par cliente avec produits de base et laisser les sur la table</a:t>
            </a:r>
            <a:endParaRPr>
              <a:solidFill>
                <a:schemeClr val="dk1"/>
              </a:solidFill>
            </a:endParaRPr>
          </a:p>
          <a:p>
            <a:pPr marL="457200" lvl="0" indent="-311150" algn="just" rtl="0">
              <a:spcBef>
                <a:spcPts val="0"/>
              </a:spcBef>
              <a:spcAft>
                <a:spcPts val="0"/>
              </a:spcAft>
              <a:buClr>
                <a:schemeClr val="dk1"/>
              </a:buClr>
              <a:buSzPts val="1300"/>
              <a:buChar char="●"/>
            </a:pPr>
            <a:r>
              <a:rPr lang="fr">
                <a:solidFill>
                  <a:schemeClr val="dk1"/>
                </a:solidFill>
              </a:rPr>
              <a:t>Préparer vos factures si papier</a:t>
            </a:r>
            <a:endParaRPr>
              <a:solidFill>
                <a:schemeClr val="dk1"/>
              </a:solidFill>
            </a:endParaRPr>
          </a:p>
          <a:p>
            <a:pPr marL="457200" lvl="0" indent="-311150" algn="just" rtl="0">
              <a:spcBef>
                <a:spcPts val="0"/>
              </a:spcBef>
              <a:spcAft>
                <a:spcPts val="0"/>
              </a:spcAft>
              <a:buClr>
                <a:schemeClr val="dk1"/>
              </a:buClr>
              <a:buSzPts val="1300"/>
              <a:buChar char="●"/>
            </a:pPr>
            <a:r>
              <a:rPr lang="fr">
                <a:solidFill>
                  <a:schemeClr val="dk1"/>
                </a:solidFill>
              </a:rPr>
              <a:t>Préparer vos listes de prix</a:t>
            </a:r>
            <a:endParaRPr>
              <a:solidFill>
                <a:schemeClr val="dk1"/>
              </a:solidFill>
            </a:endParaRPr>
          </a:p>
          <a:p>
            <a:pPr marL="457200" lvl="0" indent="-311150" algn="just" rtl="0">
              <a:spcBef>
                <a:spcPts val="0"/>
              </a:spcBef>
              <a:spcAft>
                <a:spcPts val="0"/>
              </a:spcAft>
              <a:buClr>
                <a:schemeClr val="dk1"/>
              </a:buClr>
              <a:buSzPts val="1300"/>
              <a:buChar char="●"/>
            </a:pPr>
            <a:r>
              <a:rPr lang="fr">
                <a:solidFill>
                  <a:schemeClr val="dk1"/>
                </a:solidFill>
              </a:rPr>
              <a:t>Maîtriser le sujet, plus de connaissance = plus de confiance =  plus de vente!</a:t>
            </a:r>
            <a:endParaRPr>
              <a:solidFill>
                <a:schemeClr val="dk1"/>
              </a:solidFill>
            </a:endParaRPr>
          </a:p>
          <a:p>
            <a:pPr marL="457200" lvl="0" indent="-311150" algn="just" rtl="0">
              <a:spcBef>
                <a:spcPts val="0"/>
              </a:spcBef>
              <a:spcAft>
                <a:spcPts val="0"/>
              </a:spcAft>
              <a:buClr>
                <a:schemeClr val="dk1"/>
              </a:buClr>
              <a:buSzPts val="1300"/>
              <a:buChar char="●"/>
            </a:pPr>
            <a:r>
              <a:rPr lang="fr">
                <a:solidFill>
                  <a:schemeClr val="dk1"/>
                </a:solidFill>
              </a:rPr>
              <a:t>Mettez de l’odeur!</a:t>
            </a:r>
          </a:p>
          <a:p>
            <a:pPr marL="457200" lvl="0" indent="-311150" algn="just" rtl="0">
              <a:spcBef>
                <a:spcPts val="0"/>
              </a:spcBef>
              <a:spcAft>
                <a:spcPts val="0"/>
              </a:spcAft>
              <a:buClr>
                <a:schemeClr val="dk1"/>
              </a:buClr>
              <a:buSzPts val="1300"/>
              <a:buChar char="●"/>
            </a:pPr>
            <a:r>
              <a:rPr lang="fr">
                <a:solidFill>
                  <a:schemeClr val="dk1"/>
                </a:solidFill>
              </a:rPr>
              <a:t>Prévoir des bulles 1 verre par personne</a:t>
            </a:r>
          </a:p>
          <a:p>
            <a:pPr marL="457200" lvl="0" indent="-311150" algn="just" rtl="0">
              <a:spcBef>
                <a:spcPts val="0"/>
              </a:spcBef>
              <a:spcAft>
                <a:spcPts val="0"/>
              </a:spcAft>
              <a:buClr>
                <a:schemeClr val="dk1"/>
              </a:buClr>
              <a:buSzPts val="1300"/>
              <a:buChar char="●"/>
            </a:pPr>
            <a:r>
              <a:rPr lang="fr">
                <a:solidFill>
                  <a:schemeClr val="dk1"/>
                </a:solidFill>
              </a:rPr>
              <a:t>Prévoir la date de ton prochain VIP</a:t>
            </a:r>
            <a:endParaRPr/>
          </a:p>
        </p:txBody>
      </p:sp>
      <p:sp>
        <p:nvSpPr>
          <p:cNvPr id="318" name="Google Shape;318;g7ef1368a76_0_167"/>
          <p:cNvSpPr/>
          <p:nvPr/>
        </p:nvSpPr>
        <p:spPr>
          <a:xfrm>
            <a:off x="0" y="0"/>
            <a:ext cx="9144000" cy="1752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5"/>
                                        </p:tgtEl>
                                        <p:attrNameLst>
                                          <p:attrName>style.visibility</p:attrName>
                                        </p:attrNameLst>
                                      </p:cBhvr>
                                      <p:to>
                                        <p:strVal val="visible"/>
                                      </p:to>
                                    </p:set>
                                    <p:animEffect transition="in" filter="fade">
                                      <p:cBhvr>
                                        <p:cTn id="7" dur="500"/>
                                        <p:tgtEl>
                                          <p:spTgt spid="3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15"/>
                                        </p:tgtEl>
                                      </p:cBhvr>
                                    </p:animEffect>
                                    <p:set>
                                      <p:cBhvr>
                                        <p:cTn id="12" dur="1" fill="hold">
                                          <p:stCondLst>
                                            <p:cond delay="500"/>
                                          </p:stCondLst>
                                        </p:cTn>
                                        <p:tgtEl>
                                          <p:spTgt spid="3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30"/>
        <p:cNvGrpSpPr/>
        <p:nvPr/>
      </p:nvGrpSpPr>
      <p:grpSpPr>
        <a:xfrm>
          <a:off x="0" y="0"/>
          <a:ext cx="0" cy="0"/>
          <a:chOff x="0" y="0"/>
          <a:chExt cx="0" cy="0"/>
        </a:xfrm>
      </p:grpSpPr>
      <p:pic>
        <p:nvPicPr>
          <p:cNvPr id="331" name="Google Shape;331;g7ef1368a76_0_110"/>
          <p:cNvPicPr preferRelativeResize="0"/>
          <p:nvPr/>
        </p:nvPicPr>
        <p:blipFill rotWithShape="1">
          <a:blip r:embed="rId3">
            <a:alphaModFix/>
          </a:blip>
          <a:srcRect l="2152" t="15750" b="31211"/>
          <a:stretch/>
        </p:blipFill>
        <p:spPr>
          <a:xfrm>
            <a:off x="-95910" y="0"/>
            <a:ext cx="9335820" cy="5143501"/>
          </a:xfrm>
          <a:prstGeom prst="rect">
            <a:avLst/>
          </a:prstGeom>
          <a:noFill/>
          <a:ln>
            <a:noFill/>
          </a:ln>
        </p:spPr>
      </p:pic>
      <p:sp>
        <p:nvSpPr>
          <p:cNvPr id="332" name="Google Shape;332;g7ef1368a76_0_110"/>
          <p:cNvSpPr txBox="1">
            <a:spLocks noGrp="1"/>
          </p:cNvSpPr>
          <p:nvPr>
            <p:ph type="title"/>
          </p:nvPr>
        </p:nvSpPr>
        <p:spPr>
          <a:xfrm>
            <a:off x="1143000" y="1365322"/>
            <a:ext cx="6858000" cy="429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FFFFFF"/>
              </a:buClr>
              <a:buSzPts val="3600"/>
              <a:buFont typeface="Arial"/>
              <a:buNone/>
            </a:pPr>
            <a:r>
              <a:rPr lang="fr">
                <a:solidFill>
                  <a:srgbClr val="000000"/>
                </a:solidFill>
                <a:latin typeface="Montserrat"/>
                <a:ea typeface="Montserrat"/>
                <a:cs typeface="Montserrat"/>
                <a:sym typeface="Montserrat"/>
              </a:rPr>
              <a:t>LES COMMANDITES</a:t>
            </a:r>
            <a:endParaRPr>
              <a:solidFill>
                <a:srgbClr val="000000"/>
              </a:solidFill>
              <a:latin typeface="Montserrat"/>
              <a:ea typeface="Montserrat"/>
              <a:cs typeface="Montserrat"/>
              <a:sym typeface="Montserrat"/>
            </a:endParaRPr>
          </a:p>
        </p:txBody>
      </p:sp>
      <p:sp>
        <p:nvSpPr>
          <p:cNvPr id="333" name="Google Shape;333;g7ef1368a76_0_110"/>
          <p:cNvSpPr txBox="1"/>
          <p:nvPr/>
        </p:nvSpPr>
        <p:spPr>
          <a:xfrm>
            <a:off x="5659525" y="149650"/>
            <a:ext cx="3401700" cy="3207000"/>
          </a:xfrm>
          <a:prstGeom prst="rect">
            <a:avLst/>
          </a:prstGeom>
          <a:noFill/>
          <a:ln>
            <a:noFill/>
          </a:ln>
        </p:spPr>
        <p:txBody>
          <a:bodyPr spcFirstLastPara="1" wrap="square" lIns="91425" tIns="91425" rIns="91425" bIns="91425" anchor="t" anchorCtr="0">
            <a:noAutofit/>
          </a:bodyPr>
          <a:lstStyle/>
          <a:p>
            <a:pPr marL="0" lvl="0" indent="0" algn="r" rtl="0">
              <a:lnSpc>
                <a:spcPct val="135000"/>
              </a:lnSpc>
              <a:spcBef>
                <a:spcPts val="0"/>
              </a:spcBef>
              <a:spcAft>
                <a:spcPts val="0"/>
              </a:spcAft>
              <a:buNone/>
            </a:pPr>
            <a:r>
              <a:rPr lang="fr">
                <a:solidFill>
                  <a:schemeClr val="dk1"/>
                </a:solidFill>
              </a:rPr>
              <a:t>Boutiques de vêtements pour femmes </a:t>
            </a:r>
            <a:endParaRPr>
              <a:solidFill>
                <a:schemeClr val="dk1"/>
              </a:solidFill>
            </a:endParaRPr>
          </a:p>
          <a:p>
            <a:pPr marL="0" lvl="0" indent="0" algn="r" rtl="0">
              <a:lnSpc>
                <a:spcPct val="135000"/>
              </a:lnSpc>
              <a:spcBef>
                <a:spcPts val="0"/>
              </a:spcBef>
              <a:spcAft>
                <a:spcPts val="0"/>
              </a:spcAft>
              <a:buClr>
                <a:schemeClr val="dk1"/>
              </a:buClr>
              <a:buSzPts val="1100"/>
              <a:buFont typeface="Arial"/>
              <a:buNone/>
            </a:pPr>
            <a:r>
              <a:rPr lang="fr">
                <a:solidFill>
                  <a:schemeClr val="dk1"/>
                </a:solidFill>
              </a:rPr>
              <a:t>Boutiques de produits naturels</a:t>
            </a:r>
            <a:endParaRPr>
              <a:solidFill>
                <a:schemeClr val="dk1"/>
              </a:solidFill>
            </a:endParaRPr>
          </a:p>
          <a:p>
            <a:pPr marL="0" lvl="0" indent="0" algn="r" rtl="0">
              <a:lnSpc>
                <a:spcPct val="135000"/>
              </a:lnSpc>
              <a:spcBef>
                <a:spcPts val="0"/>
              </a:spcBef>
              <a:spcAft>
                <a:spcPts val="0"/>
              </a:spcAft>
              <a:buNone/>
            </a:pPr>
            <a:r>
              <a:rPr lang="fr">
                <a:solidFill>
                  <a:schemeClr val="dk1"/>
                </a:solidFill>
              </a:rPr>
              <a:t>Coiffeurs</a:t>
            </a:r>
            <a:endParaRPr>
              <a:solidFill>
                <a:schemeClr val="dk1"/>
              </a:solidFill>
            </a:endParaRPr>
          </a:p>
          <a:p>
            <a:pPr marL="0" lvl="0" indent="0" algn="r" rtl="0">
              <a:lnSpc>
                <a:spcPct val="135000"/>
              </a:lnSpc>
              <a:spcBef>
                <a:spcPts val="0"/>
              </a:spcBef>
              <a:spcAft>
                <a:spcPts val="0"/>
              </a:spcAft>
              <a:buClr>
                <a:schemeClr val="dk1"/>
              </a:buClr>
              <a:buSzPts val="1100"/>
              <a:buFont typeface="Arial"/>
              <a:buNone/>
            </a:pPr>
            <a:r>
              <a:rPr lang="fr">
                <a:solidFill>
                  <a:schemeClr val="dk1"/>
                </a:solidFill>
              </a:rPr>
              <a:t>Manucuristes</a:t>
            </a:r>
            <a:endParaRPr>
              <a:solidFill>
                <a:schemeClr val="dk1"/>
              </a:solidFill>
            </a:endParaRPr>
          </a:p>
          <a:p>
            <a:pPr marL="0" lvl="0" indent="0" algn="r" rtl="0">
              <a:lnSpc>
                <a:spcPct val="135000"/>
              </a:lnSpc>
              <a:spcBef>
                <a:spcPts val="0"/>
              </a:spcBef>
              <a:spcAft>
                <a:spcPts val="0"/>
              </a:spcAft>
              <a:buClr>
                <a:schemeClr val="dk1"/>
              </a:buClr>
              <a:buSzPts val="1100"/>
              <a:buFont typeface="Arial"/>
              <a:buNone/>
            </a:pPr>
            <a:r>
              <a:rPr lang="fr">
                <a:solidFill>
                  <a:schemeClr val="dk1"/>
                </a:solidFill>
              </a:rPr>
              <a:t>Massothérapeuthes</a:t>
            </a:r>
            <a:endParaRPr>
              <a:solidFill>
                <a:schemeClr val="dk1"/>
              </a:solidFill>
            </a:endParaRPr>
          </a:p>
          <a:p>
            <a:pPr marL="0" lvl="0" indent="0" algn="r" rtl="0">
              <a:lnSpc>
                <a:spcPct val="135000"/>
              </a:lnSpc>
              <a:spcBef>
                <a:spcPts val="0"/>
              </a:spcBef>
              <a:spcAft>
                <a:spcPts val="0"/>
              </a:spcAft>
              <a:buClr>
                <a:schemeClr val="dk1"/>
              </a:buClr>
              <a:buSzPts val="1100"/>
              <a:buFont typeface="Arial"/>
              <a:buNone/>
            </a:pPr>
            <a:r>
              <a:rPr lang="fr">
                <a:solidFill>
                  <a:schemeClr val="dk1"/>
                </a:solidFill>
              </a:rPr>
              <a:t>Spa</a:t>
            </a:r>
            <a:endParaRPr>
              <a:solidFill>
                <a:schemeClr val="dk1"/>
              </a:solidFill>
            </a:endParaRPr>
          </a:p>
          <a:p>
            <a:pPr marL="0" lvl="0" indent="0" algn="r" rtl="0">
              <a:lnSpc>
                <a:spcPct val="135000"/>
              </a:lnSpc>
              <a:spcBef>
                <a:spcPts val="0"/>
              </a:spcBef>
              <a:spcAft>
                <a:spcPts val="0"/>
              </a:spcAft>
              <a:buClr>
                <a:schemeClr val="dk1"/>
              </a:buClr>
              <a:buSzPts val="1100"/>
              <a:buFont typeface="Arial"/>
              <a:buNone/>
            </a:pPr>
            <a:r>
              <a:rPr lang="fr">
                <a:solidFill>
                  <a:schemeClr val="dk1"/>
                </a:solidFill>
              </a:rPr>
              <a:t>Centres de yoga</a:t>
            </a:r>
            <a:endParaRPr>
              <a:solidFill>
                <a:schemeClr val="dk1"/>
              </a:solidFill>
            </a:endParaRPr>
          </a:p>
          <a:p>
            <a:pPr marL="0" lvl="0" indent="0" algn="r" rtl="0">
              <a:lnSpc>
                <a:spcPct val="135000"/>
              </a:lnSpc>
              <a:spcBef>
                <a:spcPts val="0"/>
              </a:spcBef>
              <a:spcAft>
                <a:spcPts val="0"/>
              </a:spcAft>
              <a:buClr>
                <a:schemeClr val="dk1"/>
              </a:buClr>
              <a:buSzPts val="1100"/>
              <a:buFont typeface="Arial"/>
              <a:buNone/>
            </a:pPr>
            <a:r>
              <a:rPr lang="fr">
                <a:solidFill>
                  <a:schemeClr val="dk1"/>
                </a:solidFill>
              </a:rPr>
              <a:t>Gym</a:t>
            </a:r>
            <a:endParaRPr>
              <a:solidFill>
                <a:schemeClr val="dk1"/>
              </a:solidFill>
            </a:endParaRPr>
          </a:p>
          <a:p>
            <a:pPr marL="0" lvl="0" indent="0" algn="r" rtl="0">
              <a:lnSpc>
                <a:spcPct val="135000"/>
              </a:lnSpc>
              <a:spcBef>
                <a:spcPts val="0"/>
              </a:spcBef>
              <a:spcAft>
                <a:spcPts val="0"/>
              </a:spcAft>
              <a:buClr>
                <a:schemeClr val="dk1"/>
              </a:buClr>
              <a:buSzPts val="1100"/>
              <a:buFont typeface="Arial"/>
              <a:buNone/>
            </a:pPr>
            <a:r>
              <a:rPr lang="fr">
                <a:solidFill>
                  <a:schemeClr val="dk1"/>
                </a:solidFill>
              </a:rPr>
              <a:t>Restaurants</a:t>
            </a:r>
            <a:endParaRPr>
              <a:solidFill>
                <a:schemeClr val="dk1"/>
              </a:solidFill>
            </a:endParaRPr>
          </a:p>
          <a:p>
            <a:pPr marL="0" lvl="0" indent="0" algn="r" rtl="0">
              <a:lnSpc>
                <a:spcPct val="135000"/>
              </a:lnSpc>
              <a:spcBef>
                <a:spcPts val="0"/>
              </a:spcBef>
              <a:spcAft>
                <a:spcPts val="0"/>
              </a:spcAft>
              <a:buClr>
                <a:schemeClr val="dk1"/>
              </a:buClr>
              <a:buSzPts val="1100"/>
              <a:buFont typeface="Arial"/>
              <a:buNone/>
            </a:pPr>
            <a:r>
              <a:rPr lang="fr">
                <a:solidFill>
                  <a:schemeClr val="dk1"/>
                </a:solidFill>
              </a:rPr>
              <a:t>Traiteurs</a:t>
            </a:r>
            <a:endParaRPr>
              <a:solidFill>
                <a:schemeClr val="dk1"/>
              </a:solidFill>
            </a:endParaRPr>
          </a:p>
          <a:p>
            <a:pPr marL="0" lvl="0" indent="0" algn="r" rtl="0">
              <a:lnSpc>
                <a:spcPct val="135000"/>
              </a:lnSpc>
              <a:spcBef>
                <a:spcPts val="0"/>
              </a:spcBef>
              <a:spcAft>
                <a:spcPts val="0"/>
              </a:spcAft>
              <a:buClr>
                <a:schemeClr val="dk1"/>
              </a:buClr>
              <a:buSzPts val="1100"/>
              <a:buFont typeface="Arial"/>
              <a:buNone/>
            </a:pPr>
            <a:r>
              <a:rPr lang="fr">
                <a:solidFill>
                  <a:schemeClr val="dk1"/>
                </a:solidFill>
              </a:rPr>
              <a:t>Fleuristes</a:t>
            </a:r>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graphicFrame>
        <p:nvGraphicFramePr>
          <p:cNvPr id="354" name="Google Shape;354;g7ef1368a76_0_202"/>
          <p:cNvGraphicFramePr/>
          <p:nvPr/>
        </p:nvGraphicFramePr>
        <p:xfrm>
          <a:off x="581026" y="968375"/>
          <a:ext cx="7981900" cy="3317850"/>
        </p:xfrm>
        <a:graphic>
          <a:graphicData uri="http://schemas.openxmlformats.org/drawingml/2006/table">
            <a:tbl>
              <a:tblPr bandRow="1">
                <a:noFill/>
                <a:tableStyleId>{7E81D224-28A8-4C1C-BF6A-FC39A093E432}</a:tableStyleId>
              </a:tblPr>
              <a:tblGrid>
                <a:gridCol w="1995475">
                  <a:extLst>
                    <a:ext uri="{9D8B030D-6E8A-4147-A177-3AD203B41FA5}">
                      <a16:colId xmlns:a16="http://schemas.microsoft.com/office/drawing/2014/main" val="20000"/>
                    </a:ext>
                  </a:extLst>
                </a:gridCol>
                <a:gridCol w="1995475">
                  <a:extLst>
                    <a:ext uri="{9D8B030D-6E8A-4147-A177-3AD203B41FA5}">
                      <a16:colId xmlns:a16="http://schemas.microsoft.com/office/drawing/2014/main" val="20001"/>
                    </a:ext>
                  </a:extLst>
                </a:gridCol>
                <a:gridCol w="1995475">
                  <a:extLst>
                    <a:ext uri="{9D8B030D-6E8A-4147-A177-3AD203B41FA5}">
                      <a16:colId xmlns:a16="http://schemas.microsoft.com/office/drawing/2014/main" val="20002"/>
                    </a:ext>
                  </a:extLst>
                </a:gridCol>
                <a:gridCol w="1995475">
                  <a:extLst>
                    <a:ext uri="{9D8B030D-6E8A-4147-A177-3AD203B41FA5}">
                      <a16:colId xmlns:a16="http://schemas.microsoft.com/office/drawing/2014/main" val="20003"/>
                    </a:ext>
                  </a:extLst>
                </a:gridCol>
              </a:tblGrid>
              <a:tr h="1105950">
                <a:tc>
                  <a:txBody>
                    <a:bodyPr/>
                    <a:lstStyle/>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ACNÉ</a:t>
                      </a:r>
                      <a:endParaRPr sz="2000" b="0" i="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600"/>
                        <a:buFont typeface="Arial"/>
                        <a:buNone/>
                      </a:pPr>
                      <a:r>
                        <a:rPr lang="fr" sz="1600" b="0" i="0" u="none" strike="noStrike" cap="none">
                          <a:latin typeface="Arial"/>
                          <a:ea typeface="Arial"/>
                          <a:cs typeface="Arial"/>
                          <a:sym typeface="Arial"/>
                        </a:rPr>
                        <a:t>HYPERSÉCRÉTION</a:t>
                      </a:r>
                      <a:endParaRPr sz="1400" u="none" strike="noStrike" cap="none"/>
                    </a:p>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DE SÉBUM</a:t>
                      </a:r>
                      <a:endParaRPr sz="2000" b="0" i="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POINTS NOIRS</a:t>
                      </a:r>
                      <a:endParaRPr sz="2000" b="0" i="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PORES DILATÉS</a:t>
                      </a:r>
                      <a:endParaRPr sz="2000" b="0" i="0" u="none" strike="noStrike" cap="none">
                        <a:latin typeface="Arial"/>
                        <a:ea typeface="Arial"/>
                        <a:cs typeface="Arial"/>
                        <a:sym typeface="Arial"/>
                      </a:endParaRPr>
                    </a:p>
                  </a:txBody>
                  <a:tcPr marL="91450" marR="91450" marT="45725" marB="45725" anchor="ctr"/>
                </a:tc>
                <a:extLst>
                  <a:ext uri="{0D108BD9-81ED-4DB2-BD59-A6C34878D82A}">
                    <a16:rowId xmlns:a16="http://schemas.microsoft.com/office/drawing/2014/main" val="10000"/>
                  </a:ext>
                </a:extLst>
              </a:tr>
              <a:tr h="1105950">
                <a:tc>
                  <a:txBody>
                    <a:bodyPr/>
                    <a:lstStyle/>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ROSACÉ</a:t>
                      </a:r>
                      <a:endParaRPr sz="2000" b="0" i="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ACNÉ - ROSACÉ</a:t>
                      </a:r>
                      <a:endParaRPr sz="2000" b="0" i="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fr" sz="1800" b="0" i="0" u="none" strike="noStrike" cap="none">
                          <a:latin typeface="Arial"/>
                          <a:ea typeface="Arial"/>
                          <a:cs typeface="Arial"/>
                          <a:sym typeface="Arial"/>
                        </a:rPr>
                        <a:t>TACHES BRUNES </a:t>
                      </a:r>
                      <a:endParaRPr sz="1400" u="none" strike="noStrike" cap="none"/>
                    </a:p>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&amp; MELASMA</a:t>
                      </a:r>
                      <a:endParaRPr sz="2000" b="0" i="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RIDES</a:t>
                      </a:r>
                      <a:endParaRPr sz="2000" b="0" i="0" u="none" strike="noStrike" cap="none">
                        <a:latin typeface="Arial"/>
                        <a:ea typeface="Arial"/>
                        <a:cs typeface="Arial"/>
                        <a:sym typeface="Arial"/>
                      </a:endParaRPr>
                    </a:p>
                  </a:txBody>
                  <a:tcPr marL="91450" marR="91450" marT="45725" marB="45725" anchor="ctr"/>
                </a:tc>
                <a:extLst>
                  <a:ext uri="{0D108BD9-81ED-4DB2-BD59-A6C34878D82A}">
                    <a16:rowId xmlns:a16="http://schemas.microsoft.com/office/drawing/2014/main" val="10001"/>
                  </a:ext>
                </a:extLst>
              </a:tr>
              <a:tr h="1105950">
                <a:tc>
                  <a:txBody>
                    <a:bodyPr/>
                    <a:lstStyle/>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PEAU RELÂCHÉE</a:t>
                      </a:r>
                      <a:endParaRPr sz="2000" b="0" i="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CERNES</a:t>
                      </a:r>
                      <a:endParaRPr sz="2000" b="0" i="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POCHES</a:t>
                      </a:r>
                      <a:endParaRPr sz="2000" b="0" i="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CICATRICE</a:t>
                      </a:r>
                      <a:endParaRPr sz="2000" b="0" i="0" u="none" strike="noStrike" cap="none">
                        <a:latin typeface="Arial"/>
                        <a:ea typeface="Arial"/>
                        <a:cs typeface="Arial"/>
                        <a:sym typeface="Arial"/>
                      </a:endParaRPr>
                    </a:p>
                  </a:txBody>
                  <a:tcPr marL="91450" marR="91450" marT="45725" marB="45725" anchor="ctr"/>
                </a:tc>
                <a:extLst>
                  <a:ext uri="{0D108BD9-81ED-4DB2-BD59-A6C34878D82A}">
                    <a16:rowId xmlns:a16="http://schemas.microsoft.com/office/drawing/2014/main" val="10002"/>
                  </a:ext>
                </a:extLst>
              </a:tr>
            </a:tbl>
          </a:graphicData>
        </a:graphic>
      </p:graphicFrame>
      <p:sp>
        <p:nvSpPr>
          <p:cNvPr id="355" name="Google Shape;355;g7ef1368a76_0_202"/>
          <p:cNvSpPr/>
          <p:nvPr/>
        </p:nvSpPr>
        <p:spPr>
          <a:xfrm>
            <a:off x="0" y="907961"/>
            <a:ext cx="9144000" cy="3451538"/>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56" name="Google Shape;356;g7ef1368a76_0_202"/>
          <p:cNvSpPr txBox="1"/>
          <p:nvPr/>
        </p:nvSpPr>
        <p:spPr>
          <a:xfrm>
            <a:off x="581026" y="1124699"/>
            <a:ext cx="7981800" cy="584700"/>
          </a:xfrm>
          <a:prstGeom prst="rect">
            <a:avLst/>
          </a:prstGeom>
          <a:noFill/>
          <a:ln>
            <a:noFill/>
          </a:ln>
        </p:spPr>
        <p:txBody>
          <a:bodyPr spcFirstLastPara="1" wrap="square" lIns="91425" tIns="45700" rIns="91425" bIns="45700" anchor="t" anchorCtr="0">
            <a:noAutofit/>
          </a:bodyPr>
          <a:lstStyle/>
          <a:p>
            <a:pPr algn="ctr">
              <a:buSzPts val="3200"/>
            </a:pPr>
            <a:r>
              <a:rPr lang="fr" sz="3200">
                <a:solidFill>
                  <a:srgbClr val="FFFFFF"/>
                </a:solidFill>
                <a:latin typeface="Montserrat"/>
                <a:ea typeface="Montserrat"/>
                <a:cs typeface="Montserrat"/>
                <a:sym typeface="Montserrat"/>
              </a:rPr>
              <a:t>AU COURS DE LA SOIRÉE</a:t>
            </a:r>
            <a:br>
              <a:rPr lang="fr" sz="3200">
                <a:solidFill>
                  <a:srgbClr val="FFFFFF"/>
                </a:solidFill>
                <a:latin typeface="Montserrat"/>
                <a:ea typeface="Montserrat"/>
                <a:cs typeface="Montserrat"/>
                <a:sym typeface="Montserrat"/>
              </a:rPr>
            </a:br>
            <a:r>
              <a:rPr lang="fr-CA">
                <a:solidFill>
                  <a:srgbClr val="FFFFFF"/>
                </a:solidFill>
              </a:rPr>
              <a:t>Faites-les participer et poser des questions !</a:t>
            </a:r>
            <a:endParaRPr lang="fr-CA">
              <a:solidFill>
                <a:srgbClr val="FFFFFF"/>
              </a:solidFill>
              <a:latin typeface="Calibri"/>
              <a:ea typeface="Calibri"/>
              <a:cs typeface="Calibri"/>
              <a:sym typeface="Calibri"/>
            </a:endParaRPr>
          </a:p>
          <a:p>
            <a:pPr lvl="0" algn="ctr">
              <a:buSzPts val="3200"/>
            </a:pPr>
            <a:endParaRPr sz="3200" b="0" i="0" u="none" strike="noStrike" cap="none">
              <a:solidFill>
                <a:schemeClr val="lt1"/>
              </a:solidFill>
              <a:latin typeface="Montserrat"/>
              <a:ea typeface="Montserrat"/>
              <a:cs typeface="Montserrat"/>
              <a:sym typeface="Montserrat"/>
            </a:endParaRPr>
          </a:p>
        </p:txBody>
      </p:sp>
      <p:sp>
        <p:nvSpPr>
          <p:cNvPr id="3" name="Google Shape;349;g7ef1368a76_0_196">
            <a:extLst>
              <a:ext uri="{FF2B5EF4-FFF2-40B4-BE49-F238E27FC236}">
                <a16:creationId xmlns:a16="http://schemas.microsoft.com/office/drawing/2014/main" id="{24CACCA7-AD54-C6CA-7015-ECCF29C1FBF6}"/>
              </a:ext>
            </a:extLst>
          </p:cNvPr>
          <p:cNvSpPr txBox="1"/>
          <p:nvPr/>
        </p:nvSpPr>
        <p:spPr>
          <a:xfrm>
            <a:off x="930550" y="2125100"/>
            <a:ext cx="7073670" cy="1004400"/>
          </a:xfrm>
          <a:prstGeom prst="rect">
            <a:avLst/>
          </a:prstGeom>
          <a:noFill/>
          <a:ln>
            <a:noFill/>
          </a:ln>
        </p:spPr>
        <p:txBody>
          <a:bodyPr spcFirstLastPara="1" wrap="square" lIns="91425" tIns="91425" rIns="91425" bIns="91425" anchor="t" anchorCtr="0">
            <a:noAutofit/>
          </a:bodyPr>
          <a:lstStyle/>
          <a:p>
            <a:pPr marL="457200" lvl="0" indent="-311150" algn="l" rtl="0">
              <a:lnSpc>
                <a:spcPct val="150000"/>
              </a:lnSpc>
              <a:spcBef>
                <a:spcPts val="0"/>
              </a:spcBef>
              <a:spcAft>
                <a:spcPts val="0"/>
              </a:spcAft>
              <a:buClr>
                <a:srgbClr val="FFFFFF"/>
              </a:buClr>
              <a:buSzPts val="1300"/>
              <a:buChar char="●"/>
            </a:pPr>
            <a:r>
              <a:rPr lang="fr" sz="1300">
                <a:solidFill>
                  <a:srgbClr val="FFFFFF"/>
                </a:solidFill>
              </a:rPr>
              <a:t>Faites rire ; le rire augmente la rétention d’information</a:t>
            </a:r>
            <a:endParaRPr sz="1300">
              <a:solidFill>
                <a:srgbClr val="FFFFFF"/>
              </a:solidFill>
            </a:endParaRPr>
          </a:p>
          <a:p>
            <a:pPr marL="457200" lvl="0" indent="-311150" algn="l" rtl="0">
              <a:lnSpc>
                <a:spcPct val="150000"/>
              </a:lnSpc>
              <a:spcBef>
                <a:spcPts val="0"/>
              </a:spcBef>
              <a:spcAft>
                <a:spcPts val="0"/>
              </a:spcAft>
              <a:buClr>
                <a:srgbClr val="FFFFFF"/>
              </a:buClr>
              <a:buSzPts val="1300"/>
              <a:buChar char="●"/>
            </a:pPr>
            <a:r>
              <a:rPr lang="fr" sz="1300">
                <a:solidFill>
                  <a:srgbClr val="FFFFFF"/>
                </a:solidFill>
              </a:rPr>
              <a:t>Faites toucher, sentir ; utilisez les sens!</a:t>
            </a:r>
            <a:endParaRPr sz="1300">
              <a:solidFill>
                <a:srgbClr val="FFFFFF"/>
              </a:solidFill>
            </a:endParaRPr>
          </a:p>
          <a:p>
            <a:pPr marL="457200" lvl="0" indent="-311150" algn="l" rtl="0">
              <a:lnSpc>
                <a:spcPct val="150000"/>
              </a:lnSpc>
              <a:spcBef>
                <a:spcPts val="0"/>
              </a:spcBef>
              <a:spcAft>
                <a:spcPts val="0"/>
              </a:spcAft>
              <a:buClr>
                <a:srgbClr val="FFFFFF"/>
              </a:buClr>
              <a:buSzPts val="1300"/>
              <a:buChar char="●"/>
            </a:pPr>
            <a:r>
              <a:rPr lang="fr" sz="1300">
                <a:solidFill>
                  <a:srgbClr val="FFFFFF"/>
                </a:solidFill>
              </a:rPr>
              <a:t>Faites passer les produits utilisés dans l’ordre pour le Soin en donnant des mots-clés  </a:t>
            </a:r>
            <a:endParaRPr sz="1300">
              <a:solidFill>
                <a:srgbClr val="FFFFFF"/>
              </a:solidFill>
            </a:endParaRPr>
          </a:p>
          <a:p>
            <a:pPr marL="457200" lvl="0" indent="-311150" algn="l" rtl="0">
              <a:lnSpc>
                <a:spcPct val="150000"/>
              </a:lnSpc>
              <a:spcBef>
                <a:spcPts val="0"/>
              </a:spcBef>
              <a:spcAft>
                <a:spcPts val="0"/>
              </a:spcAft>
              <a:buClr>
                <a:srgbClr val="FFFFFF"/>
              </a:buClr>
              <a:buSzPts val="1300"/>
              <a:buChar char="●"/>
            </a:pPr>
            <a:r>
              <a:rPr lang="fr" sz="1300">
                <a:solidFill>
                  <a:srgbClr val="FFFFFF"/>
                </a:solidFill>
              </a:rPr>
              <a:t>Comment et quand les utiliser (pré-consultation de groupe)</a:t>
            </a:r>
            <a:endParaRPr sz="1300">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6"/>
                                        </p:tgtEl>
                                        <p:attrNameLst>
                                          <p:attrName>style.visibility</p:attrName>
                                        </p:attrNameLst>
                                      </p:cBhvr>
                                      <p:to>
                                        <p:strVal val="visible"/>
                                      </p:to>
                                    </p:set>
                                    <p:animEffect transition="in" filter="fade">
                                      <p:cBhvr>
                                        <p:cTn id="7" dur="500"/>
                                        <p:tgtEl>
                                          <p:spTgt spid="3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56"/>
                                        </p:tgtEl>
                                      </p:cBhvr>
                                    </p:animEffect>
                                    <p:set>
                                      <p:cBhvr>
                                        <p:cTn id="12" dur="1" fill="hold">
                                          <p:stCondLst>
                                            <p:cond delay="500"/>
                                          </p:stCondLst>
                                        </p:cTn>
                                        <p:tgtEl>
                                          <p:spTgt spid="35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55"/>
                                        </p:tgtEl>
                                      </p:cBhvr>
                                    </p:animEffect>
                                    <p:set>
                                      <p:cBhvr>
                                        <p:cTn id="17" dur="1" fill="hold">
                                          <p:stCondLst>
                                            <p:cond delay="500"/>
                                          </p:stCondLst>
                                        </p:cTn>
                                        <p:tgtEl>
                                          <p:spTgt spid="3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graphicFrame>
        <p:nvGraphicFramePr>
          <p:cNvPr id="354" name="Google Shape;354;g7ef1368a76_0_202"/>
          <p:cNvGraphicFramePr/>
          <p:nvPr/>
        </p:nvGraphicFramePr>
        <p:xfrm>
          <a:off x="581026" y="968375"/>
          <a:ext cx="7981900" cy="3317850"/>
        </p:xfrm>
        <a:graphic>
          <a:graphicData uri="http://schemas.openxmlformats.org/drawingml/2006/table">
            <a:tbl>
              <a:tblPr bandRow="1">
                <a:noFill/>
                <a:tableStyleId>{7E81D224-28A8-4C1C-BF6A-FC39A093E432}</a:tableStyleId>
              </a:tblPr>
              <a:tblGrid>
                <a:gridCol w="1995475">
                  <a:extLst>
                    <a:ext uri="{9D8B030D-6E8A-4147-A177-3AD203B41FA5}">
                      <a16:colId xmlns:a16="http://schemas.microsoft.com/office/drawing/2014/main" val="20000"/>
                    </a:ext>
                  </a:extLst>
                </a:gridCol>
                <a:gridCol w="1995475">
                  <a:extLst>
                    <a:ext uri="{9D8B030D-6E8A-4147-A177-3AD203B41FA5}">
                      <a16:colId xmlns:a16="http://schemas.microsoft.com/office/drawing/2014/main" val="20001"/>
                    </a:ext>
                  </a:extLst>
                </a:gridCol>
                <a:gridCol w="1995475">
                  <a:extLst>
                    <a:ext uri="{9D8B030D-6E8A-4147-A177-3AD203B41FA5}">
                      <a16:colId xmlns:a16="http://schemas.microsoft.com/office/drawing/2014/main" val="20002"/>
                    </a:ext>
                  </a:extLst>
                </a:gridCol>
                <a:gridCol w="1995475">
                  <a:extLst>
                    <a:ext uri="{9D8B030D-6E8A-4147-A177-3AD203B41FA5}">
                      <a16:colId xmlns:a16="http://schemas.microsoft.com/office/drawing/2014/main" val="20003"/>
                    </a:ext>
                  </a:extLst>
                </a:gridCol>
              </a:tblGrid>
              <a:tr h="1105950">
                <a:tc>
                  <a:txBody>
                    <a:bodyPr/>
                    <a:lstStyle/>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ACNÉ</a:t>
                      </a:r>
                      <a:endParaRPr sz="2000" b="0" i="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600"/>
                        <a:buFont typeface="Arial"/>
                        <a:buNone/>
                      </a:pPr>
                      <a:r>
                        <a:rPr lang="fr" sz="1600" b="0" i="0" u="none" strike="noStrike" cap="none">
                          <a:latin typeface="Arial"/>
                          <a:ea typeface="Arial"/>
                          <a:cs typeface="Arial"/>
                          <a:sym typeface="Arial"/>
                        </a:rPr>
                        <a:t>HYPERSÉCRÉTION</a:t>
                      </a:r>
                      <a:endParaRPr sz="1400" u="none" strike="noStrike" cap="none"/>
                    </a:p>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DE SÉBUM</a:t>
                      </a:r>
                      <a:endParaRPr sz="2000" b="0" i="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POINTS NOIRS</a:t>
                      </a:r>
                      <a:endParaRPr sz="2000" b="0" i="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PORES DILATÉS</a:t>
                      </a:r>
                      <a:endParaRPr sz="2000" b="0" i="0" u="none" strike="noStrike" cap="none">
                        <a:latin typeface="Arial"/>
                        <a:ea typeface="Arial"/>
                        <a:cs typeface="Arial"/>
                        <a:sym typeface="Arial"/>
                      </a:endParaRPr>
                    </a:p>
                  </a:txBody>
                  <a:tcPr marL="91450" marR="91450" marT="45725" marB="45725" anchor="ctr"/>
                </a:tc>
                <a:extLst>
                  <a:ext uri="{0D108BD9-81ED-4DB2-BD59-A6C34878D82A}">
                    <a16:rowId xmlns:a16="http://schemas.microsoft.com/office/drawing/2014/main" val="10000"/>
                  </a:ext>
                </a:extLst>
              </a:tr>
              <a:tr h="1105950">
                <a:tc>
                  <a:txBody>
                    <a:bodyPr/>
                    <a:lstStyle/>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ROSACÉ</a:t>
                      </a:r>
                      <a:endParaRPr sz="2000" b="0" i="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ACNÉ - ROSACÉ</a:t>
                      </a:r>
                      <a:endParaRPr sz="2000" b="0" i="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fr" sz="1800" b="0" i="0" u="none" strike="noStrike" cap="none">
                          <a:latin typeface="Arial"/>
                          <a:ea typeface="Arial"/>
                          <a:cs typeface="Arial"/>
                          <a:sym typeface="Arial"/>
                        </a:rPr>
                        <a:t>TACHES BRUNES </a:t>
                      </a:r>
                      <a:endParaRPr sz="1400" u="none" strike="noStrike" cap="none"/>
                    </a:p>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&amp; MELASMA</a:t>
                      </a:r>
                      <a:endParaRPr sz="2000" b="0" i="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RIDES</a:t>
                      </a:r>
                      <a:endParaRPr sz="2000" b="0" i="0" u="none" strike="noStrike" cap="none">
                        <a:latin typeface="Arial"/>
                        <a:ea typeface="Arial"/>
                        <a:cs typeface="Arial"/>
                        <a:sym typeface="Arial"/>
                      </a:endParaRPr>
                    </a:p>
                  </a:txBody>
                  <a:tcPr marL="91450" marR="91450" marT="45725" marB="45725" anchor="ctr"/>
                </a:tc>
                <a:extLst>
                  <a:ext uri="{0D108BD9-81ED-4DB2-BD59-A6C34878D82A}">
                    <a16:rowId xmlns:a16="http://schemas.microsoft.com/office/drawing/2014/main" val="10001"/>
                  </a:ext>
                </a:extLst>
              </a:tr>
              <a:tr h="1105950">
                <a:tc>
                  <a:txBody>
                    <a:bodyPr/>
                    <a:lstStyle/>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PEAU RELÂCHÉE</a:t>
                      </a:r>
                      <a:endParaRPr sz="2000" b="0" i="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CERNES</a:t>
                      </a:r>
                      <a:endParaRPr sz="2000" b="0" i="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POCHES</a:t>
                      </a:r>
                      <a:endParaRPr sz="2000" b="0" i="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CICATRICE</a:t>
                      </a:r>
                      <a:endParaRPr sz="2000" b="0" i="0" u="none" strike="noStrike" cap="none">
                        <a:latin typeface="Arial"/>
                        <a:ea typeface="Arial"/>
                        <a:cs typeface="Arial"/>
                        <a:sym typeface="Arial"/>
                      </a:endParaRPr>
                    </a:p>
                  </a:txBody>
                  <a:tcPr marL="91450" marR="91450" marT="45725" marB="45725" anchor="ctr"/>
                </a:tc>
                <a:extLst>
                  <a:ext uri="{0D108BD9-81ED-4DB2-BD59-A6C34878D82A}">
                    <a16:rowId xmlns:a16="http://schemas.microsoft.com/office/drawing/2014/main" val="10002"/>
                  </a:ext>
                </a:extLst>
              </a:tr>
            </a:tbl>
          </a:graphicData>
        </a:graphic>
      </p:graphicFrame>
      <p:sp>
        <p:nvSpPr>
          <p:cNvPr id="355" name="Google Shape;355;g7ef1368a76_0_202"/>
          <p:cNvSpPr/>
          <p:nvPr/>
        </p:nvSpPr>
        <p:spPr>
          <a:xfrm>
            <a:off x="0" y="968375"/>
            <a:ext cx="9144000" cy="3318000"/>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56" name="Google Shape;356;g7ef1368a76_0_202"/>
          <p:cNvSpPr txBox="1"/>
          <p:nvPr/>
        </p:nvSpPr>
        <p:spPr>
          <a:xfrm>
            <a:off x="581026" y="1124699"/>
            <a:ext cx="7981800" cy="584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fr" sz="3200" b="0" i="0" u="none" strike="noStrike" cap="none">
                <a:solidFill>
                  <a:schemeClr val="lt1"/>
                </a:solidFill>
                <a:latin typeface="Montserrat"/>
                <a:ea typeface="Montserrat"/>
                <a:cs typeface="Montserrat"/>
                <a:sym typeface="Montserrat"/>
              </a:rPr>
              <a:t>SAUVER DU TEMPS</a:t>
            </a:r>
            <a:endParaRPr sz="3200" b="0" i="0" u="none" strike="noStrike" cap="none">
              <a:solidFill>
                <a:schemeClr val="lt1"/>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3200"/>
              <a:buFont typeface="Arial"/>
              <a:buNone/>
            </a:pPr>
            <a:r>
              <a:rPr lang="fr">
                <a:solidFill>
                  <a:srgbClr val="FFFFFF"/>
                </a:solidFill>
              </a:rPr>
              <a:t>Soyez stratégique ;-)</a:t>
            </a:r>
            <a:r>
              <a:rPr lang="fr" sz="3200" b="0" i="0" u="none" strike="noStrike" cap="none">
                <a:solidFill>
                  <a:schemeClr val="lt1"/>
                </a:solidFill>
                <a:latin typeface="Montserrat"/>
                <a:ea typeface="Montserrat"/>
                <a:cs typeface="Montserrat"/>
                <a:sym typeface="Montserrat"/>
              </a:rPr>
              <a:t> </a:t>
            </a:r>
            <a:endParaRPr sz="3200" b="0" i="0" u="none" strike="noStrike" cap="none">
              <a:solidFill>
                <a:schemeClr val="lt1"/>
              </a:solidFill>
              <a:latin typeface="Montserrat"/>
              <a:ea typeface="Montserrat"/>
              <a:cs typeface="Montserrat"/>
              <a:sym typeface="Montserrat"/>
            </a:endParaRPr>
          </a:p>
        </p:txBody>
      </p:sp>
      <p:sp>
        <p:nvSpPr>
          <p:cNvPr id="357" name="Google Shape;357;g7ef1368a76_0_202"/>
          <p:cNvSpPr txBox="1"/>
          <p:nvPr/>
        </p:nvSpPr>
        <p:spPr>
          <a:xfrm>
            <a:off x="1186025" y="2074325"/>
            <a:ext cx="7636500" cy="15369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endParaRPr sz="1300">
              <a:solidFill>
                <a:srgbClr val="FFFFFF"/>
              </a:solidFill>
            </a:endParaRPr>
          </a:p>
          <a:p>
            <a:pPr marL="457200" lvl="0" indent="-311150" algn="l" rtl="0">
              <a:spcBef>
                <a:spcPts val="0"/>
              </a:spcBef>
              <a:spcAft>
                <a:spcPts val="0"/>
              </a:spcAft>
              <a:buClr>
                <a:srgbClr val="FFFFFF"/>
              </a:buClr>
              <a:buSzPts val="1300"/>
              <a:buChar char="●"/>
            </a:pPr>
            <a:r>
              <a:rPr lang="fr" sz="1300">
                <a:solidFill>
                  <a:srgbClr val="FFFFFF"/>
                </a:solidFill>
              </a:rPr>
              <a:t>Faites une révision sur la recommandation qu’elles ont sous la main et motiver-les à ajouter des produits qu’elles aimeraient pour elle ou leur famille (ex: baume eczéma)</a:t>
            </a:r>
            <a:endParaRPr sz="1300">
              <a:solidFill>
                <a:srgbClr val="FFFFFF"/>
              </a:solidFill>
            </a:endParaRPr>
          </a:p>
          <a:p>
            <a:pPr marL="457200" lvl="0" indent="-311150" algn="l" rtl="0">
              <a:spcBef>
                <a:spcPts val="0"/>
              </a:spcBef>
              <a:spcAft>
                <a:spcPts val="0"/>
              </a:spcAft>
              <a:buClr>
                <a:srgbClr val="FFFFFF"/>
              </a:buClr>
              <a:buSzPts val="1300"/>
              <a:buChar char="●"/>
            </a:pPr>
            <a:r>
              <a:rPr lang="fr" sz="1300">
                <a:solidFill>
                  <a:srgbClr val="FFFFFF"/>
                </a:solidFill>
              </a:rPr>
              <a:t>Donnez des exemples, partagez des trucs d’usage ++</a:t>
            </a:r>
            <a:endParaRPr sz="1300">
              <a:solidFill>
                <a:srgbClr val="FFFFFF"/>
              </a:solidFill>
            </a:endParaRPr>
          </a:p>
          <a:p>
            <a:pPr marL="457200" lvl="0" indent="-311150" algn="l" rtl="0">
              <a:spcBef>
                <a:spcPts val="0"/>
              </a:spcBef>
              <a:spcAft>
                <a:spcPts val="0"/>
              </a:spcAft>
              <a:buClr>
                <a:srgbClr val="FFFFFF"/>
              </a:buClr>
              <a:buSzPts val="1300"/>
              <a:buChar char="●"/>
            </a:pPr>
            <a:r>
              <a:rPr lang="fr" sz="1300">
                <a:solidFill>
                  <a:srgbClr val="FFFFFF"/>
                </a:solidFill>
              </a:rPr>
              <a:t>Présentez rapidement les autres collections Davincia</a:t>
            </a:r>
            <a:endParaRPr sz="1300">
              <a:solidFill>
                <a:srgbClr val="FFFFFF"/>
              </a:solidFill>
            </a:endParaRPr>
          </a:p>
          <a:p>
            <a:pPr marL="457200" lvl="0" indent="-311150" algn="l" rtl="0">
              <a:spcBef>
                <a:spcPts val="0"/>
              </a:spcBef>
              <a:spcAft>
                <a:spcPts val="0"/>
              </a:spcAft>
              <a:buClr>
                <a:srgbClr val="FFFFFF"/>
              </a:buClr>
              <a:buSzPts val="1300"/>
              <a:buChar char="●"/>
            </a:pPr>
            <a:r>
              <a:rPr lang="fr" sz="1300">
                <a:solidFill>
                  <a:srgbClr val="FFFFFF"/>
                </a:solidFill>
              </a:rPr>
              <a:t>Présenter vos cadeaux avec achat devant tous</a:t>
            </a:r>
            <a:endParaRPr sz="1300">
              <a:solidFill>
                <a:srgbClr val="FFFFFF"/>
              </a:solidFill>
            </a:endParaRPr>
          </a:p>
        </p:txBody>
      </p:sp>
    </p:spTree>
    <p:extLst>
      <p:ext uri="{BB962C8B-B14F-4D97-AF65-F5344CB8AC3E}">
        <p14:creationId xmlns:p14="http://schemas.microsoft.com/office/powerpoint/2010/main" val="42481103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6"/>
                                        </p:tgtEl>
                                        <p:attrNameLst>
                                          <p:attrName>style.visibility</p:attrName>
                                        </p:attrNameLst>
                                      </p:cBhvr>
                                      <p:to>
                                        <p:strVal val="visible"/>
                                      </p:to>
                                    </p:set>
                                    <p:animEffect transition="in" filter="fade">
                                      <p:cBhvr>
                                        <p:cTn id="7" dur="500"/>
                                        <p:tgtEl>
                                          <p:spTgt spid="3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56"/>
                                        </p:tgtEl>
                                      </p:cBhvr>
                                    </p:animEffect>
                                    <p:set>
                                      <p:cBhvr>
                                        <p:cTn id="12" dur="1" fill="hold">
                                          <p:stCondLst>
                                            <p:cond delay="500"/>
                                          </p:stCondLst>
                                        </p:cTn>
                                        <p:tgtEl>
                                          <p:spTgt spid="35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55"/>
                                        </p:tgtEl>
                                      </p:cBhvr>
                                    </p:animEffect>
                                    <p:set>
                                      <p:cBhvr>
                                        <p:cTn id="17" dur="1" fill="hold">
                                          <p:stCondLst>
                                            <p:cond delay="500"/>
                                          </p:stCondLst>
                                        </p:cTn>
                                        <p:tgtEl>
                                          <p:spTgt spid="3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graphicFrame>
        <p:nvGraphicFramePr>
          <p:cNvPr id="370" name="Google Shape;370;g7ef1368a76_0_184"/>
          <p:cNvGraphicFramePr/>
          <p:nvPr/>
        </p:nvGraphicFramePr>
        <p:xfrm>
          <a:off x="581026" y="968375"/>
          <a:ext cx="7981900" cy="3317850"/>
        </p:xfrm>
        <a:graphic>
          <a:graphicData uri="http://schemas.openxmlformats.org/drawingml/2006/table">
            <a:tbl>
              <a:tblPr bandRow="1">
                <a:noFill/>
                <a:tableStyleId>{7E81D224-28A8-4C1C-BF6A-FC39A093E432}</a:tableStyleId>
              </a:tblPr>
              <a:tblGrid>
                <a:gridCol w="1995475">
                  <a:extLst>
                    <a:ext uri="{9D8B030D-6E8A-4147-A177-3AD203B41FA5}">
                      <a16:colId xmlns:a16="http://schemas.microsoft.com/office/drawing/2014/main" val="20000"/>
                    </a:ext>
                  </a:extLst>
                </a:gridCol>
                <a:gridCol w="1995475">
                  <a:extLst>
                    <a:ext uri="{9D8B030D-6E8A-4147-A177-3AD203B41FA5}">
                      <a16:colId xmlns:a16="http://schemas.microsoft.com/office/drawing/2014/main" val="20001"/>
                    </a:ext>
                  </a:extLst>
                </a:gridCol>
                <a:gridCol w="1995475">
                  <a:extLst>
                    <a:ext uri="{9D8B030D-6E8A-4147-A177-3AD203B41FA5}">
                      <a16:colId xmlns:a16="http://schemas.microsoft.com/office/drawing/2014/main" val="20002"/>
                    </a:ext>
                  </a:extLst>
                </a:gridCol>
                <a:gridCol w="1995475">
                  <a:extLst>
                    <a:ext uri="{9D8B030D-6E8A-4147-A177-3AD203B41FA5}">
                      <a16:colId xmlns:a16="http://schemas.microsoft.com/office/drawing/2014/main" val="20003"/>
                    </a:ext>
                  </a:extLst>
                </a:gridCol>
              </a:tblGrid>
              <a:tr h="1105950">
                <a:tc>
                  <a:txBody>
                    <a:bodyPr/>
                    <a:lstStyle/>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ACNÉ</a:t>
                      </a:r>
                      <a:endParaRPr sz="2000" b="0" i="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600"/>
                        <a:buFont typeface="Arial"/>
                        <a:buNone/>
                      </a:pPr>
                      <a:r>
                        <a:rPr lang="fr" sz="1600" b="0" i="0" u="none" strike="noStrike" cap="none">
                          <a:latin typeface="Arial"/>
                          <a:ea typeface="Arial"/>
                          <a:cs typeface="Arial"/>
                          <a:sym typeface="Arial"/>
                        </a:rPr>
                        <a:t>HYPERSÉCRÉTION</a:t>
                      </a:r>
                      <a:endParaRPr sz="1400" u="none" strike="noStrike" cap="none"/>
                    </a:p>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DE SÉBUM</a:t>
                      </a:r>
                      <a:endParaRPr sz="2000" b="0" i="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POINTS NOIRS</a:t>
                      </a:r>
                      <a:endParaRPr sz="2000" b="0" i="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PORES DILATÉS</a:t>
                      </a:r>
                      <a:endParaRPr sz="2000" b="0" i="0" u="none" strike="noStrike" cap="none">
                        <a:latin typeface="Arial"/>
                        <a:ea typeface="Arial"/>
                        <a:cs typeface="Arial"/>
                        <a:sym typeface="Arial"/>
                      </a:endParaRPr>
                    </a:p>
                  </a:txBody>
                  <a:tcPr marL="91450" marR="91450" marT="45725" marB="45725" anchor="ctr"/>
                </a:tc>
                <a:extLst>
                  <a:ext uri="{0D108BD9-81ED-4DB2-BD59-A6C34878D82A}">
                    <a16:rowId xmlns:a16="http://schemas.microsoft.com/office/drawing/2014/main" val="10000"/>
                  </a:ext>
                </a:extLst>
              </a:tr>
              <a:tr h="1105950">
                <a:tc>
                  <a:txBody>
                    <a:bodyPr/>
                    <a:lstStyle/>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ROSACÉ</a:t>
                      </a:r>
                      <a:endParaRPr sz="2000" b="0" i="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ACNÉ - ROSACÉ</a:t>
                      </a:r>
                      <a:endParaRPr sz="2000" b="0" i="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fr" sz="1800" b="0" i="0" u="none" strike="noStrike" cap="none">
                          <a:latin typeface="Arial"/>
                          <a:ea typeface="Arial"/>
                          <a:cs typeface="Arial"/>
                          <a:sym typeface="Arial"/>
                        </a:rPr>
                        <a:t>TACHES BRUNES </a:t>
                      </a:r>
                      <a:endParaRPr sz="1400" u="none" strike="noStrike" cap="none"/>
                    </a:p>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&amp; MELASMA</a:t>
                      </a:r>
                      <a:endParaRPr sz="2000" b="0" i="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RIDES</a:t>
                      </a:r>
                      <a:endParaRPr sz="2000" b="0" i="0" u="none" strike="noStrike" cap="none">
                        <a:latin typeface="Arial"/>
                        <a:ea typeface="Arial"/>
                        <a:cs typeface="Arial"/>
                        <a:sym typeface="Arial"/>
                      </a:endParaRPr>
                    </a:p>
                  </a:txBody>
                  <a:tcPr marL="91450" marR="91450" marT="45725" marB="45725" anchor="ctr"/>
                </a:tc>
                <a:extLst>
                  <a:ext uri="{0D108BD9-81ED-4DB2-BD59-A6C34878D82A}">
                    <a16:rowId xmlns:a16="http://schemas.microsoft.com/office/drawing/2014/main" val="10001"/>
                  </a:ext>
                </a:extLst>
              </a:tr>
              <a:tr h="1105950">
                <a:tc>
                  <a:txBody>
                    <a:bodyPr/>
                    <a:lstStyle/>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PEAU RELÂCHÉE</a:t>
                      </a:r>
                      <a:endParaRPr sz="2000" b="0" i="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CERNES</a:t>
                      </a:r>
                      <a:endParaRPr sz="2000" b="0" i="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POCHES</a:t>
                      </a:r>
                      <a:endParaRPr sz="2000" b="0" i="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CICATRICE</a:t>
                      </a:r>
                      <a:endParaRPr sz="2000" b="0" i="0" u="none" strike="noStrike" cap="none">
                        <a:latin typeface="Arial"/>
                        <a:ea typeface="Arial"/>
                        <a:cs typeface="Arial"/>
                        <a:sym typeface="Arial"/>
                      </a:endParaRPr>
                    </a:p>
                  </a:txBody>
                  <a:tcPr marL="91450" marR="91450" marT="45725" marB="45725" anchor="ctr"/>
                </a:tc>
                <a:extLst>
                  <a:ext uri="{0D108BD9-81ED-4DB2-BD59-A6C34878D82A}">
                    <a16:rowId xmlns:a16="http://schemas.microsoft.com/office/drawing/2014/main" val="10002"/>
                  </a:ext>
                </a:extLst>
              </a:tr>
            </a:tbl>
          </a:graphicData>
        </a:graphic>
      </p:graphicFrame>
      <p:sp>
        <p:nvSpPr>
          <p:cNvPr id="371" name="Google Shape;371;g7ef1368a76_0_184"/>
          <p:cNvSpPr/>
          <p:nvPr/>
        </p:nvSpPr>
        <p:spPr>
          <a:xfrm>
            <a:off x="0" y="968375"/>
            <a:ext cx="9144000" cy="3318000"/>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72" name="Google Shape;372;g7ef1368a76_0_184"/>
          <p:cNvSpPr txBox="1"/>
          <p:nvPr/>
        </p:nvSpPr>
        <p:spPr>
          <a:xfrm>
            <a:off x="581026" y="1257824"/>
            <a:ext cx="7981800" cy="584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fr" sz="3200" b="0" i="0" u="none" strike="noStrike" cap="none">
                <a:solidFill>
                  <a:schemeClr val="lt1"/>
                </a:solidFill>
                <a:latin typeface="Montserrat"/>
                <a:ea typeface="Montserrat"/>
                <a:cs typeface="Montserrat"/>
                <a:sym typeface="Montserrat"/>
              </a:rPr>
              <a:t>LANCER LA DATE DU PROCHAIN</a:t>
            </a:r>
            <a:endParaRPr sz="3200" b="0" i="0" u="none" strike="noStrike" cap="none">
              <a:solidFill>
                <a:schemeClr val="lt1"/>
              </a:solidFill>
              <a:latin typeface="Montserrat"/>
              <a:ea typeface="Montserrat"/>
              <a:cs typeface="Montserrat"/>
              <a:sym typeface="Montserrat"/>
            </a:endParaRPr>
          </a:p>
        </p:txBody>
      </p:sp>
      <p:sp>
        <p:nvSpPr>
          <p:cNvPr id="373" name="Google Shape;373;g7ef1368a76_0_184"/>
          <p:cNvSpPr txBox="1"/>
          <p:nvPr/>
        </p:nvSpPr>
        <p:spPr>
          <a:xfrm>
            <a:off x="980300" y="2279400"/>
            <a:ext cx="6777300" cy="100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
                <a:solidFill>
                  <a:srgbClr val="FFFFFF"/>
                </a:solidFill>
              </a:rPr>
              <a:t>TOUJOURS PRÉPARER LE PROCHAIN VIP et offrir à vos clients une priorité (passer une liste de pré booking pour qu’ils inscrivent leurs noms)</a:t>
            </a:r>
            <a:endParaRPr>
              <a:solidFill>
                <a:srgbClr val="FFFFFF"/>
              </a:solidFill>
            </a:endParaRPr>
          </a:p>
          <a:p>
            <a:pPr marL="0" lvl="0" indent="0" algn="l" rtl="0">
              <a:spcBef>
                <a:spcPts val="0"/>
              </a:spcBef>
              <a:spcAft>
                <a:spcPts val="0"/>
              </a:spcAft>
              <a:buClr>
                <a:schemeClr val="dk1"/>
              </a:buClr>
              <a:buSzPts val="1100"/>
              <a:buFont typeface="Arial"/>
              <a:buNone/>
            </a:pPr>
            <a:endParaRPr>
              <a:solidFill>
                <a:srgbClr val="FFFFFF"/>
              </a:solidFill>
            </a:endParaRPr>
          </a:p>
          <a:p>
            <a:pPr marL="0" lvl="0" indent="0" algn="l" rtl="0">
              <a:spcBef>
                <a:spcPts val="0"/>
              </a:spcBef>
              <a:spcAft>
                <a:spcPts val="0"/>
              </a:spcAft>
              <a:buClr>
                <a:schemeClr val="dk1"/>
              </a:buClr>
              <a:buSzPts val="1100"/>
              <a:buFont typeface="Arial"/>
              <a:buNone/>
            </a:pPr>
            <a:r>
              <a:rPr lang="fr">
                <a:solidFill>
                  <a:srgbClr val="FFFFFF"/>
                </a:solidFill>
              </a:rPr>
              <a:t>Demander leur d’inviter des amies pour partager la bonne nouvelle!</a:t>
            </a:r>
            <a:endParaRPr>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2"/>
                                        </p:tgtEl>
                                        <p:attrNameLst>
                                          <p:attrName>style.visibility</p:attrName>
                                        </p:attrNameLst>
                                      </p:cBhvr>
                                      <p:to>
                                        <p:strVal val="visible"/>
                                      </p:to>
                                    </p:set>
                                    <p:animEffect transition="in" filter="fade">
                                      <p:cBhvr>
                                        <p:cTn id="7" dur="500"/>
                                        <p:tgtEl>
                                          <p:spTgt spid="3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72"/>
                                        </p:tgtEl>
                                      </p:cBhvr>
                                    </p:animEffect>
                                    <p:set>
                                      <p:cBhvr>
                                        <p:cTn id="12" dur="1" fill="hold">
                                          <p:stCondLst>
                                            <p:cond delay="500"/>
                                          </p:stCondLst>
                                        </p:cTn>
                                        <p:tgtEl>
                                          <p:spTgt spid="37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71"/>
                                        </p:tgtEl>
                                      </p:cBhvr>
                                    </p:animEffect>
                                    <p:set>
                                      <p:cBhvr>
                                        <p:cTn id="17" dur="1" fill="hold">
                                          <p:stCondLst>
                                            <p:cond delay="500"/>
                                          </p:stCondLst>
                                        </p:cTn>
                                        <p:tgtEl>
                                          <p:spTgt spid="3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g71448ea08f_1_1"/>
          <p:cNvSpPr txBox="1"/>
          <p:nvPr/>
        </p:nvSpPr>
        <p:spPr>
          <a:xfrm>
            <a:off x="3220150" y="3432650"/>
            <a:ext cx="2394000" cy="20868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000"/>
              </a:spcBef>
              <a:spcAft>
                <a:spcPts val="1600"/>
              </a:spcAft>
              <a:buClr>
                <a:srgbClr val="000000"/>
              </a:buClr>
              <a:buSzPts val="1800"/>
              <a:buFont typeface="Arial"/>
              <a:buNone/>
            </a:pPr>
            <a:r>
              <a:rPr lang="fr" sz="1800" b="0" i="0" u="none" strike="noStrike" cap="none">
                <a:solidFill>
                  <a:srgbClr val="FFFFFF"/>
                </a:solidFill>
                <a:latin typeface="Montserrat ExtraLight"/>
                <a:ea typeface="Montserrat ExtraLight"/>
                <a:cs typeface="Montserrat ExtraLight"/>
                <a:sym typeface="Montserrat ExtraLight"/>
              </a:rPr>
              <a:t>TISSER DES LIENS &amp; FIDÉLISER</a:t>
            </a:r>
            <a:endParaRPr sz="1800" b="0" i="0" u="none" strike="noStrike" cap="none">
              <a:solidFill>
                <a:srgbClr val="FFFFFF"/>
              </a:solidFill>
              <a:latin typeface="Montserrat"/>
              <a:ea typeface="Montserrat"/>
              <a:cs typeface="Montserrat"/>
              <a:sym typeface="Montserrat"/>
            </a:endParaRPr>
          </a:p>
        </p:txBody>
      </p:sp>
      <p:sp>
        <p:nvSpPr>
          <p:cNvPr id="197" name="Google Shape;197;g71448ea08f_1_1"/>
          <p:cNvSpPr txBox="1"/>
          <p:nvPr/>
        </p:nvSpPr>
        <p:spPr>
          <a:xfrm>
            <a:off x="6239775" y="3432650"/>
            <a:ext cx="2669100" cy="20868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000"/>
              </a:spcBef>
              <a:spcAft>
                <a:spcPts val="0"/>
              </a:spcAft>
              <a:buClr>
                <a:srgbClr val="000000"/>
              </a:buClr>
              <a:buSzPts val="1800"/>
              <a:buFont typeface="Arial"/>
              <a:buNone/>
            </a:pPr>
            <a:r>
              <a:rPr lang="fr" sz="1800" b="0" i="0" u="none" strike="noStrike" cap="none">
                <a:solidFill>
                  <a:srgbClr val="FFFFFF"/>
                </a:solidFill>
                <a:latin typeface="Montserrat ExtraLight"/>
                <a:ea typeface="Montserrat ExtraLight"/>
                <a:cs typeface="Montserrat ExtraLight"/>
                <a:sym typeface="Montserrat ExtraLight"/>
              </a:rPr>
              <a:t>ATTIRER DES NOUVEAUX CLIENTS</a:t>
            </a:r>
            <a:endParaRPr sz="1800" b="0" i="0" u="none" strike="noStrike" cap="none">
              <a:solidFill>
                <a:srgbClr val="FFFFFF"/>
              </a:solidFill>
              <a:latin typeface="Montserrat ExtraLight"/>
              <a:ea typeface="Montserrat ExtraLight"/>
              <a:cs typeface="Montserrat ExtraLight"/>
              <a:sym typeface="Montserrat ExtraLight"/>
            </a:endParaRPr>
          </a:p>
          <a:p>
            <a:pPr marL="0" marR="0" lvl="0" indent="0" algn="ctr" rtl="0">
              <a:lnSpc>
                <a:spcPct val="100000"/>
              </a:lnSpc>
              <a:spcBef>
                <a:spcPts val="1600"/>
              </a:spcBef>
              <a:spcAft>
                <a:spcPts val="0"/>
              </a:spcAft>
              <a:buClr>
                <a:srgbClr val="000000"/>
              </a:buClr>
              <a:buSzPts val="1800"/>
              <a:buFont typeface="Arial"/>
              <a:buNone/>
            </a:pPr>
            <a:endParaRPr sz="1800" b="0" i="0" u="none" strike="noStrike" cap="none">
              <a:solidFill>
                <a:srgbClr val="FFFFFF"/>
              </a:solidFill>
              <a:latin typeface="Montserrat"/>
              <a:ea typeface="Montserrat"/>
              <a:cs typeface="Montserrat"/>
              <a:sym typeface="Montserrat"/>
            </a:endParaRPr>
          </a:p>
        </p:txBody>
      </p:sp>
      <p:pic>
        <p:nvPicPr>
          <p:cNvPr id="198" name="Google Shape;198;g71448ea08f_1_1"/>
          <p:cNvPicPr preferRelativeResize="0"/>
          <p:nvPr/>
        </p:nvPicPr>
        <p:blipFill rotWithShape="1">
          <a:blip r:embed="rId3">
            <a:alphaModFix/>
          </a:blip>
          <a:srcRect l="13653" t="20440" r="13208" b="19509"/>
          <a:stretch/>
        </p:blipFill>
        <p:spPr>
          <a:xfrm>
            <a:off x="3600350" y="1577700"/>
            <a:ext cx="1786000" cy="1466450"/>
          </a:xfrm>
          <a:prstGeom prst="rect">
            <a:avLst/>
          </a:prstGeom>
          <a:noFill/>
          <a:ln>
            <a:noFill/>
          </a:ln>
        </p:spPr>
      </p:pic>
      <p:pic>
        <p:nvPicPr>
          <p:cNvPr id="199" name="Google Shape;199;g71448ea08f_1_1"/>
          <p:cNvPicPr preferRelativeResize="0"/>
          <p:nvPr/>
        </p:nvPicPr>
        <p:blipFill rotWithShape="1">
          <a:blip r:embed="rId4">
            <a:alphaModFix/>
          </a:blip>
          <a:srcRect/>
          <a:stretch/>
        </p:blipFill>
        <p:spPr>
          <a:xfrm>
            <a:off x="6344125" y="1089900"/>
            <a:ext cx="2442050" cy="2442050"/>
          </a:xfrm>
          <a:prstGeom prst="rect">
            <a:avLst/>
          </a:prstGeom>
          <a:noFill/>
          <a:ln>
            <a:noFill/>
          </a:ln>
        </p:spPr>
      </p:pic>
      <p:pic>
        <p:nvPicPr>
          <p:cNvPr id="200" name="Google Shape;200;g71448ea08f_1_1"/>
          <p:cNvPicPr preferRelativeResize="0"/>
          <p:nvPr/>
        </p:nvPicPr>
        <p:blipFill rotWithShape="1">
          <a:blip r:embed="rId5">
            <a:alphaModFix/>
          </a:blip>
          <a:srcRect/>
          <a:stretch/>
        </p:blipFill>
        <p:spPr>
          <a:xfrm>
            <a:off x="274325" y="1156200"/>
            <a:ext cx="2292050" cy="2292050"/>
          </a:xfrm>
          <a:prstGeom prst="rect">
            <a:avLst/>
          </a:prstGeom>
          <a:noFill/>
          <a:ln>
            <a:noFill/>
          </a:ln>
        </p:spPr>
      </p:pic>
      <p:sp>
        <p:nvSpPr>
          <p:cNvPr id="201" name="Google Shape;201;g71448ea08f_1_1"/>
          <p:cNvSpPr txBox="1"/>
          <p:nvPr/>
        </p:nvSpPr>
        <p:spPr>
          <a:xfrm>
            <a:off x="200525" y="3432650"/>
            <a:ext cx="2394000" cy="20868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000"/>
              </a:spcBef>
              <a:spcAft>
                <a:spcPts val="1600"/>
              </a:spcAft>
              <a:buClr>
                <a:srgbClr val="000000"/>
              </a:buClr>
              <a:buSzPts val="1800"/>
              <a:buFont typeface="Arial"/>
              <a:buNone/>
            </a:pPr>
            <a:r>
              <a:rPr lang="fr" sz="1800" b="0" i="0" u="none" strike="noStrike" cap="none">
                <a:solidFill>
                  <a:srgbClr val="FFFFFF"/>
                </a:solidFill>
                <a:latin typeface="Montserrat ExtraLight"/>
                <a:ea typeface="Montserrat ExtraLight"/>
                <a:cs typeface="Montserrat ExtraLight"/>
                <a:sym typeface="Montserrat ExtraLight"/>
              </a:rPr>
              <a:t>OCCASION DE FAIRE DU BRUIT</a:t>
            </a:r>
            <a:endParaRPr sz="1800" b="0" i="0" u="none" strike="noStrike" cap="none">
              <a:solidFill>
                <a:srgbClr val="FFFFFF"/>
              </a:solidFill>
              <a:latin typeface="Montserrat"/>
              <a:ea typeface="Montserrat"/>
              <a:cs typeface="Montserrat"/>
              <a:sym typeface="Montserrat"/>
            </a:endParaRPr>
          </a:p>
        </p:txBody>
      </p:sp>
      <p:cxnSp>
        <p:nvCxnSpPr>
          <p:cNvPr id="202" name="Google Shape;202;g71448ea08f_1_1"/>
          <p:cNvCxnSpPr/>
          <p:nvPr/>
        </p:nvCxnSpPr>
        <p:spPr>
          <a:xfrm rot="10800000" flipH="1">
            <a:off x="328300" y="3359825"/>
            <a:ext cx="2210700" cy="10800"/>
          </a:xfrm>
          <a:prstGeom prst="straightConnector1">
            <a:avLst/>
          </a:prstGeom>
          <a:noFill/>
          <a:ln w="9525" cap="flat" cmpd="sng">
            <a:solidFill>
              <a:srgbClr val="FFFFFF"/>
            </a:solidFill>
            <a:prstDash val="solid"/>
            <a:round/>
            <a:headEnd type="none" w="sm" len="sm"/>
            <a:tailEnd type="none" w="sm" len="sm"/>
          </a:ln>
        </p:spPr>
      </p:cxnSp>
      <p:cxnSp>
        <p:nvCxnSpPr>
          <p:cNvPr id="203" name="Google Shape;203;g71448ea08f_1_1"/>
          <p:cNvCxnSpPr/>
          <p:nvPr/>
        </p:nvCxnSpPr>
        <p:spPr>
          <a:xfrm rot="10800000" flipH="1">
            <a:off x="3388000" y="3359825"/>
            <a:ext cx="2210700" cy="10800"/>
          </a:xfrm>
          <a:prstGeom prst="straightConnector1">
            <a:avLst/>
          </a:prstGeom>
          <a:noFill/>
          <a:ln w="9525" cap="flat" cmpd="sng">
            <a:solidFill>
              <a:srgbClr val="FFFFFF"/>
            </a:solidFill>
            <a:prstDash val="solid"/>
            <a:round/>
            <a:headEnd type="none" w="sm" len="sm"/>
            <a:tailEnd type="none" w="sm" len="sm"/>
          </a:ln>
        </p:spPr>
      </p:cxnSp>
      <p:cxnSp>
        <p:nvCxnSpPr>
          <p:cNvPr id="204" name="Google Shape;204;g71448ea08f_1_1"/>
          <p:cNvCxnSpPr/>
          <p:nvPr/>
        </p:nvCxnSpPr>
        <p:spPr>
          <a:xfrm rot="10800000" flipH="1">
            <a:off x="6499275" y="3359825"/>
            <a:ext cx="2210700" cy="10800"/>
          </a:xfrm>
          <a:prstGeom prst="straightConnector1">
            <a:avLst/>
          </a:prstGeom>
          <a:noFill/>
          <a:ln w="9525" cap="flat" cmpd="sng">
            <a:solidFill>
              <a:srgbClr val="FFFFFF"/>
            </a:solidFill>
            <a:prstDash val="solid"/>
            <a:round/>
            <a:headEnd type="none" w="sm" len="sm"/>
            <a:tailEnd type="none" w="sm" len="sm"/>
          </a:ln>
        </p:spPr>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77"/>
        <p:cNvGrpSpPr/>
        <p:nvPr/>
      </p:nvGrpSpPr>
      <p:grpSpPr>
        <a:xfrm>
          <a:off x="0" y="0"/>
          <a:ext cx="0" cy="0"/>
          <a:chOff x="0" y="0"/>
          <a:chExt cx="0" cy="0"/>
        </a:xfrm>
      </p:grpSpPr>
      <p:sp>
        <p:nvSpPr>
          <p:cNvPr id="378" name="Google Shape;378;g7ef1368a76_0_71"/>
          <p:cNvSpPr txBox="1">
            <a:spLocks noGrp="1"/>
          </p:cNvSpPr>
          <p:nvPr>
            <p:ph type="title"/>
          </p:nvPr>
        </p:nvSpPr>
        <p:spPr>
          <a:xfrm>
            <a:off x="1294950" y="-2"/>
            <a:ext cx="6415500" cy="12399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FFFFFF"/>
              </a:buClr>
              <a:buSzPts val="3600"/>
              <a:buFont typeface="Arial"/>
              <a:buNone/>
            </a:pPr>
            <a:r>
              <a:rPr lang="fr" sz="4800">
                <a:solidFill>
                  <a:srgbClr val="000000"/>
                </a:solidFill>
                <a:latin typeface="Montserrat"/>
                <a:ea typeface="Montserrat"/>
                <a:cs typeface="Montserrat"/>
                <a:sym typeface="Montserrat"/>
              </a:rPr>
              <a:t>LE LENDEMAIN</a:t>
            </a:r>
            <a:endParaRPr sz="4800">
              <a:solidFill>
                <a:srgbClr val="000000"/>
              </a:solidFill>
              <a:latin typeface="Montserrat"/>
              <a:ea typeface="Montserrat"/>
              <a:cs typeface="Montserrat"/>
              <a:sym typeface="Montserrat"/>
            </a:endParaRPr>
          </a:p>
        </p:txBody>
      </p:sp>
      <p:sp>
        <p:nvSpPr>
          <p:cNvPr id="379" name="Google Shape;379;g7ef1368a76_0_71"/>
          <p:cNvSpPr txBox="1"/>
          <p:nvPr/>
        </p:nvSpPr>
        <p:spPr>
          <a:xfrm>
            <a:off x="602400" y="1599100"/>
            <a:ext cx="7939200" cy="2413200"/>
          </a:xfrm>
          <a:prstGeom prst="rect">
            <a:avLst/>
          </a:prstGeom>
          <a:noFill/>
          <a:ln>
            <a:noFill/>
          </a:ln>
        </p:spPr>
        <p:txBody>
          <a:bodyPr spcFirstLastPara="1" wrap="square" lIns="91425" tIns="91425" rIns="91425" bIns="91425" anchor="t" anchorCtr="0">
            <a:noAutofit/>
          </a:bodyPr>
          <a:lstStyle/>
          <a:p>
            <a:pPr marL="457200" lvl="0" indent="-311150" algn="l" rtl="0">
              <a:spcBef>
                <a:spcPts val="560"/>
              </a:spcBef>
              <a:spcAft>
                <a:spcPts val="0"/>
              </a:spcAft>
              <a:buClr>
                <a:schemeClr val="dk1"/>
              </a:buClr>
              <a:buSzPts val="1300"/>
              <a:buChar char="●"/>
            </a:pPr>
            <a:r>
              <a:rPr lang="fr" sz="1300">
                <a:solidFill>
                  <a:schemeClr val="dk1"/>
                </a:solidFill>
              </a:rPr>
              <a:t>Faites votre tirage des prix de présence par</a:t>
            </a:r>
            <a:r>
              <a:rPr lang="fr" sz="1300" i="1">
                <a:solidFill>
                  <a:schemeClr val="dk1"/>
                </a:solidFill>
              </a:rPr>
              <a:t> live </a:t>
            </a:r>
            <a:r>
              <a:rPr lang="en-CA" sz="1300">
                <a:solidFill>
                  <a:schemeClr val="dk1"/>
                </a:solidFill>
              </a:rPr>
              <a:t>sur </a:t>
            </a:r>
            <a:r>
              <a:rPr lang="en-CA" sz="1300" err="1">
                <a:solidFill>
                  <a:schemeClr val="dk1"/>
                </a:solidFill>
              </a:rPr>
              <a:t>vos</a:t>
            </a:r>
            <a:r>
              <a:rPr lang="en-CA" sz="1300">
                <a:solidFill>
                  <a:schemeClr val="dk1"/>
                </a:solidFill>
              </a:rPr>
              <a:t> RS</a:t>
            </a:r>
            <a:endParaRPr sz="1300">
              <a:solidFill>
                <a:schemeClr val="dk1"/>
              </a:solidFill>
            </a:endParaRPr>
          </a:p>
          <a:p>
            <a:pPr marL="457200" lvl="0" indent="-311150" algn="l" rtl="0">
              <a:spcBef>
                <a:spcPts val="0"/>
              </a:spcBef>
              <a:spcAft>
                <a:spcPts val="0"/>
              </a:spcAft>
              <a:buClr>
                <a:schemeClr val="dk1"/>
              </a:buClr>
              <a:buSzPts val="1300"/>
              <a:buChar char="●"/>
            </a:pPr>
            <a:r>
              <a:rPr lang="fr" sz="1300">
                <a:solidFill>
                  <a:schemeClr val="dk1"/>
                </a:solidFill>
              </a:rPr>
              <a:t>Donnez-leur une occasion de revenir à votre institut chercher leur cadeau</a:t>
            </a:r>
            <a:endParaRPr sz="1300">
              <a:solidFill>
                <a:schemeClr val="dk1"/>
              </a:solidFill>
            </a:endParaRPr>
          </a:p>
          <a:p>
            <a:pPr marL="457200" lvl="0" indent="-311150" algn="l" rtl="0">
              <a:spcBef>
                <a:spcPts val="0"/>
              </a:spcBef>
              <a:spcAft>
                <a:spcPts val="0"/>
              </a:spcAft>
              <a:buClr>
                <a:schemeClr val="dk1"/>
              </a:buClr>
              <a:buSzPts val="1300"/>
              <a:buChar char="●"/>
            </a:pPr>
            <a:r>
              <a:rPr lang="fr" sz="1300">
                <a:solidFill>
                  <a:schemeClr val="dk1"/>
                </a:solidFill>
              </a:rPr>
              <a:t>Faites saliver celles qui ne pouvaient pas venir afin qu’elles bookent la prochaine date</a:t>
            </a:r>
            <a:endParaRPr sz="1300">
              <a:solidFill>
                <a:schemeClr val="dk1"/>
              </a:solidFill>
            </a:endParaRPr>
          </a:p>
          <a:p>
            <a:pPr marL="457200" lvl="0" indent="-311150" algn="l" rtl="0">
              <a:spcBef>
                <a:spcPts val="0"/>
              </a:spcBef>
              <a:spcAft>
                <a:spcPts val="0"/>
              </a:spcAft>
              <a:buClr>
                <a:schemeClr val="dk1"/>
              </a:buClr>
              <a:buSzPts val="1300"/>
              <a:buChar char="●"/>
            </a:pPr>
            <a:r>
              <a:rPr lang="fr" sz="1300">
                <a:solidFill>
                  <a:schemeClr val="dk1"/>
                </a:solidFill>
              </a:rPr>
              <a:t>Repartagez la date du prochain VIP pour inscription là!!!</a:t>
            </a:r>
            <a:endParaRPr sz="1300">
              <a:solidFill>
                <a:schemeClr val="dk1"/>
              </a:solidFill>
            </a:endParaRPr>
          </a:p>
          <a:p>
            <a:pPr marL="457200" lvl="0" indent="0" algn="l" rtl="0">
              <a:spcBef>
                <a:spcPts val="560"/>
              </a:spcBef>
              <a:spcAft>
                <a:spcPts val="0"/>
              </a:spcAft>
              <a:buNone/>
            </a:pPr>
            <a:endParaRPr sz="1300">
              <a:solidFill>
                <a:schemeClr val="dk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g71448ea08f_1_16"/>
          <p:cNvSpPr txBox="1"/>
          <p:nvPr/>
        </p:nvSpPr>
        <p:spPr>
          <a:xfrm>
            <a:off x="2935675" y="3432650"/>
            <a:ext cx="2993100" cy="20868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000"/>
              </a:spcBef>
              <a:spcAft>
                <a:spcPts val="0"/>
              </a:spcAft>
              <a:buClr>
                <a:srgbClr val="000000"/>
              </a:buClr>
              <a:buSzPts val="1800"/>
              <a:buFont typeface="Arial"/>
              <a:buNone/>
            </a:pPr>
            <a:r>
              <a:rPr lang="fr" sz="1800" b="0" i="0" u="none" strike="noStrike" cap="none">
                <a:solidFill>
                  <a:srgbClr val="FFFFFF"/>
                </a:solidFill>
                <a:latin typeface="Montserrat ExtraLight"/>
                <a:ea typeface="Montserrat ExtraLight"/>
                <a:cs typeface="Montserrat ExtraLight"/>
                <a:sym typeface="Montserrat ExtraLight"/>
              </a:rPr>
              <a:t>FAIRE CONNAÎTRE VOS PRODUITS/SERVICES</a:t>
            </a:r>
            <a:endParaRPr sz="1800" b="0" i="0" u="none" strike="noStrike" cap="none">
              <a:solidFill>
                <a:srgbClr val="FFFFFF"/>
              </a:solidFill>
              <a:latin typeface="Montserrat ExtraLight"/>
              <a:ea typeface="Montserrat ExtraLight"/>
              <a:cs typeface="Montserrat ExtraLight"/>
              <a:sym typeface="Montserrat ExtraLight"/>
            </a:endParaRPr>
          </a:p>
          <a:p>
            <a:pPr marL="0" marR="0" lvl="0" indent="0" algn="ctr" rtl="0">
              <a:lnSpc>
                <a:spcPct val="115000"/>
              </a:lnSpc>
              <a:spcBef>
                <a:spcPts val="1600"/>
              </a:spcBef>
              <a:spcAft>
                <a:spcPts val="1600"/>
              </a:spcAft>
              <a:buClr>
                <a:srgbClr val="000000"/>
              </a:buClr>
              <a:buSzPts val="1800"/>
              <a:buFont typeface="Arial"/>
              <a:buNone/>
            </a:pPr>
            <a:endParaRPr sz="1800" b="0" i="0" u="none" strike="noStrike" cap="none">
              <a:solidFill>
                <a:srgbClr val="FFFFFF"/>
              </a:solidFill>
              <a:latin typeface="Montserrat ExtraLight"/>
              <a:ea typeface="Montserrat ExtraLight"/>
              <a:cs typeface="Montserrat ExtraLight"/>
              <a:sym typeface="Montserrat ExtraLight"/>
            </a:endParaRPr>
          </a:p>
        </p:txBody>
      </p:sp>
      <p:sp>
        <p:nvSpPr>
          <p:cNvPr id="210" name="Google Shape;210;g71448ea08f_1_16"/>
          <p:cNvSpPr txBox="1"/>
          <p:nvPr/>
        </p:nvSpPr>
        <p:spPr>
          <a:xfrm>
            <a:off x="6239775" y="3432650"/>
            <a:ext cx="2669100" cy="20868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000"/>
              </a:spcBef>
              <a:spcAft>
                <a:spcPts val="0"/>
              </a:spcAft>
              <a:buClr>
                <a:srgbClr val="000000"/>
              </a:buClr>
              <a:buSzPts val="1800"/>
              <a:buFont typeface="Arial"/>
              <a:buNone/>
            </a:pPr>
            <a:r>
              <a:rPr lang="fr" sz="1800" b="0" i="0" u="none" strike="noStrike" cap="none">
                <a:solidFill>
                  <a:srgbClr val="FFFFFF"/>
                </a:solidFill>
                <a:latin typeface="Montserrat ExtraLight"/>
                <a:ea typeface="Montserrat ExtraLight"/>
                <a:cs typeface="Montserrat ExtraLight"/>
                <a:sym typeface="Montserrat ExtraLight"/>
              </a:rPr>
              <a:t>POUSSER À  L’ACTION</a:t>
            </a:r>
            <a:endParaRPr sz="1800" b="0" i="0" u="none" strike="noStrike" cap="none">
              <a:solidFill>
                <a:srgbClr val="FFFFFF"/>
              </a:solidFill>
              <a:latin typeface="Montserrat ExtraLight"/>
              <a:ea typeface="Montserrat ExtraLight"/>
              <a:cs typeface="Montserrat ExtraLight"/>
              <a:sym typeface="Montserrat ExtraLight"/>
            </a:endParaRPr>
          </a:p>
          <a:p>
            <a:pPr marL="0" marR="0" lvl="0" indent="0" algn="ctr" rtl="0">
              <a:lnSpc>
                <a:spcPct val="100000"/>
              </a:lnSpc>
              <a:spcBef>
                <a:spcPts val="1600"/>
              </a:spcBef>
              <a:spcAft>
                <a:spcPts val="0"/>
              </a:spcAft>
              <a:buClr>
                <a:srgbClr val="000000"/>
              </a:buClr>
              <a:buSzPts val="1800"/>
              <a:buFont typeface="Arial"/>
              <a:buNone/>
            </a:pPr>
            <a:endParaRPr sz="1800" b="0" i="0" u="none" strike="noStrike" cap="none">
              <a:solidFill>
                <a:srgbClr val="FFFFFF"/>
              </a:solidFill>
              <a:latin typeface="Montserrat"/>
              <a:ea typeface="Montserrat"/>
              <a:cs typeface="Montserrat"/>
              <a:sym typeface="Montserrat"/>
            </a:endParaRPr>
          </a:p>
        </p:txBody>
      </p:sp>
      <p:sp>
        <p:nvSpPr>
          <p:cNvPr id="211" name="Google Shape;211;g71448ea08f_1_16"/>
          <p:cNvSpPr txBox="1"/>
          <p:nvPr/>
        </p:nvSpPr>
        <p:spPr>
          <a:xfrm>
            <a:off x="200525" y="3432650"/>
            <a:ext cx="2394000" cy="20868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000"/>
              </a:spcBef>
              <a:spcAft>
                <a:spcPts val="1600"/>
              </a:spcAft>
              <a:buClr>
                <a:srgbClr val="000000"/>
              </a:buClr>
              <a:buSzPts val="1800"/>
              <a:buFont typeface="Arial"/>
              <a:buNone/>
            </a:pPr>
            <a:r>
              <a:rPr lang="fr" sz="1800" b="0" i="0" u="none" strike="noStrike" cap="none">
                <a:solidFill>
                  <a:srgbClr val="FFFFFF"/>
                </a:solidFill>
                <a:latin typeface="Montserrat ExtraLight"/>
                <a:ea typeface="Montserrat ExtraLight"/>
                <a:cs typeface="Montserrat ExtraLight"/>
                <a:sym typeface="Montserrat ExtraLight"/>
              </a:rPr>
              <a:t>CRÉER DES mini REPRÉSENTANTS</a:t>
            </a:r>
            <a:endParaRPr sz="1800" b="0" i="0" u="none" strike="noStrike" cap="none">
              <a:solidFill>
                <a:srgbClr val="FFFFFF"/>
              </a:solidFill>
              <a:latin typeface="Montserrat"/>
              <a:ea typeface="Montserrat"/>
              <a:cs typeface="Montserrat"/>
              <a:sym typeface="Montserrat"/>
            </a:endParaRPr>
          </a:p>
        </p:txBody>
      </p:sp>
      <p:cxnSp>
        <p:nvCxnSpPr>
          <p:cNvPr id="212" name="Google Shape;212;g71448ea08f_1_16"/>
          <p:cNvCxnSpPr/>
          <p:nvPr/>
        </p:nvCxnSpPr>
        <p:spPr>
          <a:xfrm rot="10800000" flipH="1">
            <a:off x="328300" y="3359825"/>
            <a:ext cx="2210700" cy="10800"/>
          </a:xfrm>
          <a:prstGeom prst="straightConnector1">
            <a:avLst/>
          </a:prstGeom>
          <a:noFill/>
          <a:ln w="9525" cap="flat" cmpd="sng">
            <a:solidFill>
              <a:srgbClr val="FFFFFF"/>
            </a:solidFill>
            <a:prstDash val="solid"/>
            <a:round/>
            <a:headEnd type="none" w="sm" len="sm"/>
            <a:tailEnd type="none" w="sm" len="sm"/>
          </a:ln>
        </p:spPr>
      </p:cxnSp>
      <p:cxnSp>
        <p:nvCxnSpPr>
          <p:cNvPr id="213" name="Google Shape;213;g71448ea08f_1_16"/>
          <p:cNvCxnSpPr/>
          <p:nvPr/>
        </p:nvCxnSpPr>
        <p:spPr>
          <a:xfrm rot="10800000" flipH="1">
            <a:off x="3388000" y="3359825"/>
            <a:ext cx="2210700" cy="10800"/>
          </a:xfrm>
          <a:prstGeom prst="straightConnector1">
            <a:avLst/>
          </a:prstGeom>
          <a:noFill/>
          <a:ln w="9525" cap="flat" cmpd="sng">
            <a:solidFill>
              <a:srgbClr val="FFFFFF"/>
            </a:solidFill>
            <a:prstDash val="solid"/>
            <a:round/>
            <a:headEnd type="none" w="sm" len="sm"/>
            <a:tailEnd type="none" w="sm" len="sm"/>
          </a:ln>
        </p:spPr>
      </p:cxnSp>
      <p:cxnSp>
        <p:nvCxnSpPr>
          <p:cNvPr id="214" name="Google Shape;214;g71448ea08f_1_16"/>
          <p:cNvCxnSpPr/>
          <p:nvPr/>
        </p:nvCxnSpPr>
        <p:spPr>
          <a:xfrm rot="10800000" flipH="1">
            <a:off x="6499275" y="3359825"/>
            <a:ext cx="2210700" cy="10800"/>
          </a:xfrm>
          <a:prstGeom prst="straightConnector1">
            <a:avLst/>
          </a:prstGeom>
          <a:noFill/>
          <a:ln w="9525" cap="flat" cmpd="sng">
            <a:solidFill>
              <a:srgbClr val="FFFFFF"/>
            </a:solidFill>
            <a:prstDash val="solid"/>
            <a:round/>
            <a:headEnd type="none" w="sm" len="sm"/>
            <a:tailEnd type="none" w="sm" len="sm"/>
          </a:ln>
        </p:spPr>
      </p:cxnSp>
      <p:pic>
        <p:nvPicPr>
          <p:cNvPr id="215" name="Google Shape;215;g71448ea08f_1_16"/>
          <p:cNvPicPr preferRelativeResize="0"/>
          <p:nvPr/>
        </p:nvPicPr>
        <p:blipFill rotWithShape="1">
          <a:blip r:embed="rId3">
            <a:alphaModFix/>
          </a:blip>
          <a:srcRect l="20637" t="17415" r="20578" b="18836"/>
          <a:stretch/>
        </p:blipFill>
        <p:spPr>
          <a:xfrm>
            <a:off x="590988" y="1149075"/>
            <a:ext cx="1685325" cy="1827600"/>
          </a:xfrm>
          <a:prstGeom prst="rect">
            <a:avLst/>
          </a:prstGeom>
          <a:noFill/>
          <a:ln>
            <a:noFill/>
          </a:ln>
        </p:spPr>
      </p:pic>
      <p:pic>
        <p:nvPicPr>
          <p:cNvPr id="216" name="Google Shape;216;g71448ea08f_1_16"/>
          <p:cNvPicPr preferRelativeResize="0"/>
          <p:nvPr/>
        </p:nvPicPr>
        <p:blipFill rotWithShape="1">
          <a:blip r:embed="rId4">
            <a:alphaModFix/>
          </a:blip>
          <a:srcRect l="17642" t="13294" r="21724" b="18668"/>
          <a:stretch/>
        </p:blipFill>
        <p:spPr>
          <a:xfrm>
            <a:off x="3563075" y="1087575"/>
            <a:ext cx="1738300" cy="1950600"/>
          </a:xfrm>
          <a:prstGeom prst="rect">
            <a:avLst/>
          </a:prstGeom>
          <a:noFill/>
          <a:ln>
            <a:noFill/>
          </a:ln>
        </p:spPr>
      </p:pic>
      <p:pic>
        <p:nvPicPr>
          <p:cNvPr id="217" name="Google Shape;217;g71448ea08f_1_16"/>
          <p:cNvPicPr preferRelativeResize="0"/>
          <p:nvPr/>
        </p:nvPicPr>
        <p:blipFill rotWithShape="1">
          <a:blip r:embed="rId5">
            <a:alphaModFix/>
          </a:blip>
          <a:srcRect l="12460" t="16824" r="16501" b="15143"/>
          <a:stretch/>
        </p:blipFill>
        <p:spPr>
          <a:xfrm>
            <a:off x="6664326" y="1172350"/>
            <a:ext cx="1859700" cy="17810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28"/>
        <p:cNvGrpSpPr/>
        <p:nvPr/>
      </p:nvGrpSpPr>
      <p:grpSpPr>
        <a:xfrm>
          <a:off x="0" y="0"/>
          <a:ext cx="0" cy="0"/>
          <a:chOff x="0" y="0"/>
          <a:chExt cx="0" cy="0"/>
        </a:xfrm>
      </p:grpSpPr>
      <p:sp>
        <p:nvSpPr>
          <p:cNvPr id="229" name="Google Shape;229;g7ef1368a76_0_21"/>
          <p:cNvSpPr/>
          <p:nvPr/>
        </p:nvSpPr>
        <p:spPr>
          <a:xfrm>
            <a:off x="0" y="0"/>
            <a:ext cx="9144000" cy="51435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30" name="Google Shape;230;g7ef1368a76_0_21"/>
          <p:cNvPicPr preferRelativeResize="0"/>
          <p:nvPr/>
        </p:nvPicPr>
        <p:blipFill rotWithShape="1">
          <a:blip r:embed="rId3">
            <a:alphaModFix amt="50000"/>
          </a:blip>
          <a:srcRect t="24998"/>
          <a:stretch/>
        </p:blipFill>
        <p:spPr>
          <a:xfrm>
            <a:off x="20" y="10"/>
            <a:ext cx="9143980" cy="5143490"/>
          </a:xfrm>
          <a:prstGeom prst="rect">
            <a:avLst/>
          </a:prstGeom>
          <a:noFill/>
          <a:ln>
            <a:noFill/>
          </a:ln>
        </p:spPr>
      </p:pic>
      <p:sp>
        <p:nvSpPr>
          <p:cNvPr id="231" name="Google Shape;231;g7ef1368a76_0_21"/>
          <p:cNvSpPr txBox="1">
            <a:spLocks noGrp="1"/>
          </p:cNvSpPr>
          <p:nvPr>
            <p:ph type="title"/>
          </p:nvPr>
        </p:nvSpPr>
        <p:spPr>
          <a:xfrm>
            <a:off x="1065850" y="1373271"/>
            <a:ext cx="6858000" cy="21753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FFFFFF"/>
              </a:buClr>
              <a:buSzPts val="3600"/>
              <a:buFont typeface="Arial"/>
              <a:buNone/>
            </a:pPr>
            <a:endParaRPr sz="4800">
              <a:solidFill>
                <a:srgbClr val="FFFFFF"/>
              </a:solidFill>
              <a:latin typeface="Montserrat"/>
              <a:ea typeface="Montserrat"/>
              <a:cs typeface="Montserrat"/>
              <a:sym typeface="Montserrat"/>
            </a:endParaRPr>
          </a:p>
          <a:p>
            <a:pPr marL="0" lvl="0" indent="0" algn="ctr" rtl="0">
              <a:lnSpc>
                <a:spcPct val="90000"/>
              </a:lnSpc>
              <a:spcBef>
                <a:spcPts val="0"/>
              </a:spcBef>
              <a:spcAft>
                <a:spcPts val="0"/>
              </a:spcAft>
              <a:buClr>
                <a:srgbClr val="FFFFFF"/>
              </a:buClr>
              <a:buSzPts val="3600"/>
              <a:buFont typeface="Arial"/>
              <a:buNone/>
            </a:pPr>
            <a:endParaRPr sz="4800">
              <a:solidFill>
                <a:srgbClr val="FFFFFF"/>
              </a:solidFill>
              <a:latin typeface="Montserrat"/>
              <a:ea typeface="Montserrat"/>
              <a:cs typeface="Montserrat"/>
              <a:sym typeface="Montserrat"/>
            </a:endParaRPr>
          </a:p>
          <a:p>
            <a:pPr marL="0" lvl="0" indent="0" algn="ctr" rtl="0">
              <a:lnSpc>
                <a:spcPct val="90000"/>
              </a:lnSpc>
              <a:spcBef>
                <a:spcPts val="0"/>
              </a:spcBef>
              <a:spcAft>
                <a:spcPts val="0"/>
              </a:spcAft>
              <a:buClr>
                <a:srgbClr val="FFFFFF"/>
              </a:buClr>
              <a:buSzPts val="3600"/>
              <a:buFont typeface="Arial"/>
              <a:buNone/>
            </a:pPr>
            <a:r>
              <a:rPr lang="fr" sz="4800">
                <a:solidFill>
                  <a:srgbClr val="FFFFFF"/>
                </a:solidFill>
                <a:latin typeface="Montserrat"/>
                <a:ea typeface="Montserrat"/>
                <a:cs typeface="Montserrat"/>
                <a:sym typeface="Montserrat"/>
              </a:rPr>
              <a:t>ÉTABLISSEZ VOTRE OBJECTIF</a:t>
            </a:r>
            <a:endParaRPr sz="4800">
              <a:solidFill>
                <a:srgbClr val="FFFFFF"/>
              </a:solidFill>
              <a:latin typeface="Montserrat"/>
              <a:ea typeface="Montserrat"/>
              <a:cs typeface="Montserrat"/>
              <a:sym typeface="Montserrat"/>
            </a:endParaRPr>
          </a:p>
          <a:p>
            <a:pPr marL="457200" lvl="0" indent="-298450" algn="l" rtl="0">
              <a:spcBef>
                <a:spcPts val="0"/>
              </a:spcBef>
              <a:spcAft>
                <a:spcPts val="0"/>
              </a:spcAft>
              <a:buClr>
                <a:schemeClr val="dk1"/>
              </a:buClr>
              <a:buSzPts val="1100"/>
              <a:buFont typeface="Arial"/>
              <a:buChar char="-"/>
            </a:pPr>
            <a:endParaRPr sz="4800">
              <a:solidFill>
                <a:srgbClr val="FFFFFF"/>
              </a:solidFill>
              <a:latin typeface="Montserrat"/>
              <a:ea typeface="Montserrat"/>
              <a:cs typeface="Montserrat"/>
              <a:sym typeface="Montserrat"/>
            </a:endParaRPr>
          </a:p>
        </p:txBody>
      </p:sp>
      <p:sp>
        <p:nvSpPr>
          <p:cNvPr id="232" name="Google Shape;232;g7ef1368a76_0_21"/>
          <p:cNvSpPr txBox="1"/>
          <p:nvPr/>
        </p:nvSpPr>
        <p:spPr>
          <a:xfrm>
            <a:off x="1298508" y="3613564"/>
            <a:ext cx="6943800" cy="15516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lang="fr" sz="1800">
              <a:solidFill>
                <a:schemeClr val="lt1"/>
              </a:solidFill>
            </a:endParaRPr>
          </a:p>
          <a:p>
            <a:pPr marL="0" lvl="0" indent="0" algn="ctr" rtl="0">
              <a:spcBef>
                <a:spcPts val="0"/>
              </a:spcBef>
              <a:spcAft>
                <a:spcPts val="0"/>
              </a:spcAft>
              <a:buNone/>
            </a:pPr>
            <a:endParaRPr lang="fr" sz="1800">
              <a:solidFill>
                <a:schemeClr val="lt1"/>
              </a:solidFill>
            </a:endParaRPr>
          </a:p>
          <a:p>
            <a:pPr marL="0" lvl="0" indent="0" algn="ctr" rtl="0">
              <a:spcBef>
                <a:spcPts val="0"/>
              </a:spcBef>
              <a:spcAft>
                <a:spcPts val="0"/>
              </a:spcAft>
              <a:buNone/>
            </a:pPr>
            <a:endParaRPr lang="fr" sz="1800">
              <a:solidFill>
                <a:schemeClr val="lt1"/>
              </a:solidFill>
            </a:endParaRPr>
          </a:p>
          <a:p>
            <a:pPr marL="0" lvl="0" indent="0" algn="ctr" rtl="0">
              <a:spcBef>
                <a:spcPts val="0"/>
              </a:spcBef>
              <a:spcAft>
                <a:spcPts val="0"/>
              </a:spcAft>
              <a:buNone/>
            </a:pPr>
            <a:endParaRPr lang="fr" sz="1800">
              <a:solidFill>
                <a:schemeClr val="lt1"/>
              </a:solidFill>
            </a:endParaRPr>
          </a:p>
          <a:p>
            <a:pPr marL="0" lvl="0" indent="0" algn="ctr" rtl="0">
              <a:spcBef>
                <a:spcPts val="0"/>
              </a:spcBef>
              <a:spcAft>
                <a:spcPts val="0"/>
              </a:spcAft>
              <a:buNone/>
            </a:pPr>
            <a:r>
              <a:rPr lang="fr" sz="1800">
                <a:solidFill>
                  <a:schemeClr val="lt1"/>
                </a:solidFill>
              </a:rPr>
              <a:t>Je vends 10 cures ⇀ Je vends 15k$</a:t>
            </a:r>
          </a:p>
          <a:p>
            <a:pPr marL="0" lvl="0" indent="0" algn="ctr" rtl="0">
              <a:spcBef>
                <a:spcPts val="0"/>
              </a:spcBef>
              <a:spcAft>
                <a:spcPts val="0"/>
              </a:spcAft>
              <a:buNone/>
            </a:pPr>
            <a:endParaRPr lang="fr" sz="1800">
              <a:solidFill>
                <a:schemeClr val="lt1"/>
              </a:solidFill>
            </a:endParaRPr>
          </a:p>
          <a:p>
            <a:pPr marL="0" lvl="0" indent="0" algn="ctr" rtl="0">
              <a:spcBef>
                <a:spcPts val="0"/>
              </a:spcBef>
              <a:spcAft>
                <a:spcPts val="0"/>
              </a:spcAft>
              <a:buNone/>
            </a:pPr>
            <a:r>
              <a:rPr lang="fr" sz="1800">
                <a:solidFill>
                  <a:schemeClr val="lt1"/>
                </a:solidFill>
              </a:rPr>
              <a:t>La plus haute VIP à ce jour 54k$/jour à 3 esthéticiennes</a:t>
            </a:r>
          </a:p>
          <a:p>
            <a:pPr marL="0" lvl="0" indent="0" algn="ctr" rtl="0">
              <a:spcBef>
                <a:spcPts val="0"/>
              </a:spcBef>
              <a:spcAft>
                <a:spcPts val="0"/>
              </a:spcAft>
              <a:buNone/>
            </a:pPr>
            <a:endParaRPr lang="fr" sz="1800">
              <a:solidFill>
                <a:schemeClr val="lt1"/>
              </a:solidFill>
            </a:endParaRPr>
          </a:p>
          <a:p>
            <a:pPr marL="0" lvl="0" indent="0" algn="ctr" rtl="0">
              <a:spcBef>
                <a:spcPts val="0"/>
              </a:spcBef>
              <a:spcAft>
                <a:spcPts val="0"/>
              </a:spcAft>
              <a:buNone/>
            </a:pPr>
            <a:endParaRPr sz="1800">
              <a:solidFill>
                <a:srgbClr val="FFFFFF"/>
              </a:solidFill>
            </a:endParaRPr>
          </a:p>
          <a:p>
            <a:pPr marL="457200" lvl="0" indent="0" algn="ctr" rtl="0">
              <a:spcBef>
                <a:spcPts val="0"/>
              </a:spcBef>
              <a:spcAft>
                <a:spcPts val="0"/>
              </a:spcAft>
              <a:buNone/>
            </a:pPr>
            <a:endParaRPr sz="18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2961653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Google Shape;251;g7ef1368a76_0_8"/>
          <p:cNvPicPr preferRelativeResize="0"/>
          <p:nvPr/>
        </p:nvPicPr>
        <p:blipFill rotWithShape="1">
          <a:blip r:embed="rId3">
            <a:alphaModFix/>
          </a:blip>
          <a:srcRect t="5397" b="9198"/>
          <a:stretch/>
        </p:blipFill>
        <p:spPr>
          <a:xfrm>
            <a:off x="0" y="1"/>
            <a:ext cx="9144000" cy="5143502"/>
          </a:xfrm>
          <a:prstGeom prst="rect">
            <a:avLst/>
          </a:prstGeom>
          <a:noFill/>
          <a:ln>
            <a:noFill/>
          </a:ln>
          <a:effectLst>
            <a:outerShdw blurRad="57150" dist="19050" dir="5400000" algn="bl" rotWithShape="0">
              <a:srgbClr val="000000">
                <a:alpha val="50000"/>
              </a:srgbClr>
            </a:outerShdw>
          </a:effectLst>
        </p:spPr>
      </p:pic>
      <p:sp>
        <p:nvSpPr>
          <p:cNvPr id="252" name="Google Shape;252;g7ef1368a76_0_8"/>
          <p:cNvSpPr/>
          <p:nvPr/>
        </p:nvSpPr>
        <p:spPr>
          <a:xfrm>
            <a:off x="0" y="2251050"/>
            <a:ext cx="6794500" cy="6414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sz="1800"/>
          </a:p>
        </p:txBody>
      </p:sp>
      <p:sp>
        <p:nvSpPr>
          <p:cNvPr id="253" name="Google Shape;253;g7ef1368a76_0_8"/>
          <p:cNvSpPr txBox="1">
            <a:spLocks noGrp="1"/>
          </p:cNvSpPr>
          <p:nvPr>
            <p:ph type="title"/>
          </p:nvPr>
        </p:nvSpPr>
        <p:spPr>
          <a:xfrm>
            <a:off x="1143000" y="1999648"/>
            <a:ext cx="6858000" cy="839400"/>
          </a:xfrm>
          <a:prstGeom prst="rect">
            <a:avLst/>
          </a:prstGeom>
          <a:noFill/>
          <a:ln>
            <a:noFill/>
          </a:ln>
        </p:spPr>
        <p:txBody>
          <a:bodyPr spcFirstLastPara="1" vert="horz" wrap="square" lIns="91425" tIns="45700" rIns="91425" bIns="45700" rtlCol="0" anchor="b" anchorCtr="0">
            <a:noAutofit/>
          </a:bodyPr>
          <a:lstStyle/>
          <a:p>
            <a:pPr>
              <a:lnSpc>
                <a:spcPct val="90000"/>
              </a:lnSpc>
              <a:buClr>
                <a:srgbClr val="FFFFFF"/>
              </a:buClr>
            </a:pPr>
            <a:r>
              <a:rPr lang="fr" sz="3000">
                <a:solidFill>
                  <a:srgbClr val="FFFFFF"/>
                </a:solidFill>
                <a:latin typeface="Avenir Next LT Pro Light"/>
                <a:ea typeface="Montserrat"/>
                <a:cs typeface="Montserrat"/>
                <a:sym typeface="Montserrat"/>
              </a:rPr>
              <a:t>LES TYPES DE SOIRÉES </a:t>
            </a:r>
            <a:endParaRPr lang="fr-FR" sz="3000">
              <a:solidFill>
                <a:srgbClr val="FFFFFF"/>
              </a:solidFill>
              <a:latin typeface="Avenir Next LT Pro Light"/>
              <a:ea typeface="Montserrat"/>
              <a:cs typeface="Montserra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g827823ed0f_0_0"/>
          <p:cNvSpPr/>
          <p:nvPr/>
        </p:nvSpPr>
        <p:spPr>
          <a:xfrm>
            <a:off x="-3600" y="0"/>
            <a:ext cx="3757800" cy="51435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53" name="Google Shape;253;g827823ed0f_0_0"/>
          <p:cNvSpPr txBox="1"/>
          <p:nvPr/>
        </p:nvSpPr>
        <p:spPr>
          <a:xfrm>
            <a:off x="0" y="2108550"/>
            <a:ext cx="3206400" cy="11460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3000"/>
              <a:buFont typeface="Arial"/>
              <a:buNone/>
            </a:pPr>
            <a:r>
              <a:rPr lang="fr" sz="3000" b="0" i="0" u="none" strike="noStrike" cap="none">
                <a:solidFill>
                  <a:schemeClr val="lt1"/>
                </a:solidFill>
                <a:latin typeface="Montserrat"/>
                <a:ea typeface="Montserrat"/>
                <a:cs typeface="Montserrat"/>
                <a:sym typeface="Montserrat"/>
              </a:rPr>
              <a:t>VIP EN LIGNE </a:t>
            </a:r>
            <a:endParaRPr sz="3000" b="0" i="0" u="none" strike="noStrike" cap="none">
              <a:solidFill>
                <a:schemeClr val="lt1"/>
              </a:solidFill>
              <a:latin typeface="Montserrat"/>
              <a:ea typeface="Montserrat"/>
              <a:cs typeface="Montserrat"/>
              <a:sym typeface="Montserrat"/>
            </a:endParaRPr>
          </a:p>
        </p:txBody>
      </p:sp>
      <p:pic>
        <p:nvPicPr>
          <p:cNvPr id="254" name="Google Shape;254;g827823ed0f_0_0"/>
          <p:cNvPicPr preferRelativeResize="0"/>
          <p:nvPr/>
        </p:nvPicPr>
        <p:blipFill rotWithShape="1">
          <a:blip r:embed="rId3">
            <a:alphaModFix/>
          </a:blip>
          <a:srcRect/>
          <a:stretch/>
        </p:blipFill>
        <p:spPr>
          <a:xfrm>
            <a:off x="4139850" y="2057100"/>
            <a:ext cx="2486700" cy="2857900"/>
          </a:xfrm>
          <a:prstGeom prst="rect">
            <a:avLst/>
          </a:prstGeom>
          <a:noFill/>
          <a:ln>
            <a:noFill/>
          </a:ln>
        </p:spPr>
      </p:pic>
      <p:pic>
        <p:nvPicPr>
          <p:cNvPr id="3" name="Image 2" descr="Une image contenant personne, intérieur, portable, équipement électronique&#10;&#10;Description générée automatiquement">
            <a:extLst>
              <a:ext uri="{FF2B5EF4-FFF2-40B4-BE49-F238E27FC236}">
                <a16:creationId xmlns:a16="http://schemas.microsoft.com/office/drawing/2014/main" id="{41E29399-3955-F9F6-2046-A7A5B38B67E3}"/>
              </a:ext>
            </a:extLst>
          </p:cNvPr>
          <p:cNvPicPr>
            <a:picLocks noChangeAspect="1"/>
          </p:cNvPicPr>
          <p:nvPr/>
        </p:nvPicPr>
        <p:blipFill>
          <a:blip r:embed="rId4"/>
          <a:stretch>
            <a:fillRect/>
          </a:stretch>
        </p:blipFill>
        <p:spPr>
          <a:xfrm>
            <a:off x="3729676" y="-91551"/>
            <a:ext cx="5414324" cy="53266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g7ef1368a76_0_100"/>
          <p:cNvSpPr/>
          <p:nvPr/>
        </p:nvSpPr>
        <p:spPr>
          <a:xfrm>
            <a:off x="-3600" y="0"/>
            <a:ext cx="3534000" cy="51435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endParaRPr>
          </a:p>
        </p:txBody>
      </p:sp>
      <p:sp>
        <p:nvSpPr>
          <p:cNvPr id="259" name="Google Shape;259;g7ef1368a76_0_100"/>
          <p:cNvSpPr txBox="1"/>
          <p:nvPr/>
        </p:nvSpPr>
        <p:spPr>
          <a:xfrm>
            <a:off x="-865909" y="229468"/>
            <a:ext cx="3206400" cy="1146000"/>
          </a:xfrm>
          <a:prstGeom prst="rect">
            <a:avLst/>
          </a:prstGeom>
          <a:noFill/>
          <a:ln>
            <a:noFill/>
          </a:ln>
        </p:spPr>
        <p:txBody>
          <a:bodyPr spcFirstLastPara="1" wrap="square" lIns="91425" tIns="91425" rIns="91425" bIns="91425" anchor="t" anchorCtr="0">
            <a:noAutofit/>
          </a:bodyPr>
          <a:lstStyle/>
          <a:p>
            <a:pPr algn="r">
              <a:buClr>
                <a:srgbClr val="000000"/>
              </a:buClr>
              <a:buSzPts val="3000"/>
            </a:pPr>
            <a:r>
              <a:rPr lang="fr" sz="3000">
                <a:solidFill>
                  <a:schemeClr val="lt1"/>
                </a:solidFill>
                <a:latin typeface="Avenir Next LT Pro Light"/>
                <a:ea typeface="Montserrat"/>
                <a:cs typeface="Montserrat"/>
                <a:sym typeface="Montserrat"/>
              </a:rPr>
              <a:t>STYLE COCKTAIL</a:t>
            </a:r>
            <a:endParaRPr lang="fr-FR" sz="3000">
              <a:solidFill>
                <a:schemeClr val="lt1"/>
              </a:solidFill>
              <a:latin typeface="Avenir Next LT Pro Light"/>
              <a:ea typeface="Montserrat"/>
              <a:cs typeface="Montserrat"/>
            </a:endParaRPr>
          </a:p>
        </p:txBody>
      </p:sp>
      <p:pic>
        <p:nvPicPr>
          <p:cNvPr id="260" name="Google Shape;260;g7ef1368a76_0_100"/>
          <p:cNvPicPr preferRelativeResize="0"/>
          <p:nvPr/>
        </p:nvPicPr>
        <p:blipFill>
          <a:blip r:embed="rId3">
            <a:alphaModFix/>
          </a:blip>
          <a:stretch>
            <a:fillRect/>
          </a:stretch>
        </p:blipFill>
        <p:spPr>
          <a:xfrm>
            <a:off x="218874" y="1707977"/>
            <a:ext cx="3799278" cy="2532852"/>
          </a:xfrm>
          <a:prstGeom prst="rect">
            <a:avLst/>
          </a:prstGeom>
          <a:noFill/>
          <a:ln>
            <a:noFill/>
          </a:ln>
        </p:spPr>
      </p:pic>
      <p:sp>
        <p:nvSpPr>
          <p:cNvPr id="3" name="ZoneTexte 2">
            <a:extLst>
              <a:ext uri="{FF2B5EF4-FFF2-40B4-BE49-F238E27FC236}">
                <a16:creationId xmlns:a16="http://schemas.microsoft.com/office/drawing/2014/main" id="{EA311DD0-D647-CEF6-DE48-52636EDC6F76}"/>
              </a:ext>
            </a:extLst>
          </p:cNvPr>
          <p:cNvSpPr txBox="1"/>
          <p:nvPr/>
        </p:nvSpPr>
        <p:spPr>
          <a:xfrm>
            <a:off x="3202800" y="293560"/>
            <a:ext cx="5004954" cy="1015663"/>
          </a:xfrm>
          <a:prstGeom prst="rect">
            <a:avLst/>
          </a:prstGeom>
          <a:noFill/>
        </p:spPr>
        <p:txBody>
          <a:bodyPr wrap="square">
            <a:spAutoFit/>
          </a:bodyPr>
          <a:lstStyle/>
          <a:p>
            <a:pPr algn="r">
              <a:buClr>
                <a:srgbClr val="000000"/>
              </a:buClr>
              <a:buSzPts val="3000"/>
            </a:pPr>
            <a:r>
              <a:rPr lang="fr" sz="3000">
                <a:solidFill>
                  <a:schemeClr val="lt1"/>
                </a:solidFill>
                <a:latin typeface="Avenir Next LT Pro Light"/>
                <a:ea typeface="Montserrat"/>
                <a:cs typeface="Montserrat"/>
                <a:sym typeface="Montserrat"/>
              </a:rPr>
              <a:t>STYLE </a:t>
            </a:r>
          </a:p>
          <a:p>
            <a:pPr algn="r">
              <a:buClr>
                <a:srgbClr val="000000"/>
              </a:buClr>
              <a:buSzPts val="3000"/>
            </a:pPr>
            <a:r>
              <a:rPr lang="fr" sz="3000">
                <a:solidFill>
                  <a:schemeClr val="lt1"/>
                </a:solidFill>
                <a:latin typeface="Avenir Next LT Pro Light"/>
                <a:ea typeface="Montserrat"/>
                <a:cs typeface="Montserrat"/>
                <a:sym typeface="Montserrat"/>
              </a:rPr>
              <a:t>CONFÉRENCE </a:t>
            </a:r>
            <a:endParaRPr lang="fr-FR" sz="3000">
              <a:solidFill>
                <a:schemeClr val="lt1"/>
              </a:solidFill>
              <a:latin typeface="Avenir Next LT Pro Light"/>
              <a:ea typeface="Montserrat"/>
              <a:cs typeface="Montserrat"/>
            </a:endParaRPr>
          </a:p>
        </p:txBody>
      </p:sp>
      <p:pic>
        <p:nvPicPr>
          <p:cNvPr id="4" name="Image 3">
            <a:extLst>
              <a:ext uri="{FF2B5EF4-FFF2-40B4-BE49-F238E27FC236}">
                <a16:creationId xmlns:a16="http://schemas.microsoft.com/office/drawing/2014/main" id="{3D084F7B-38CE-5764-23A0-866EDBD9117C}"/>
              </a:ext>
            </a:extLst>
          </p:cNvPr>
          <p:cNvPicPr>
            <a:picLocks noChangeAspect="1"/>
          </p:cNvPicPr>
          <p:nvPr/>
        </p:nvPicPr>
        <p:blipFill>
          <a:blip r:embed="rId4"/>
          <a:stretch>
            <a:fillRect/>
          </a:stretch>
        </p:blipFill>
        <p:spPr>
          <a:xfrm>
            <a:off x="4858063" y="1704063"/>
            <a:ext cx="3799278" cy="253676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g7199094b5f_0_36"/>
          <p:cNvSpPr/>
          <p:nvPr/>
        </p:nvSpPr>
        <p:spPr>
          <a:xfrm>
            <a:off x="-3600" y="0"/>
            <a:ext cx="3534000" cy="51435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endParaRPr>
          </a:p>
        </p:txBody>
      </p:sp>
      <p:sp>
        <p:nvSpPr>
          <p:cNvPr id="292" name="Google Shape;292;g7199094b5f_0_36"/>
          <p:cNvSpPr txBox="1"/>
          <p:nvPr/>
        </p:nvSpPr>
        <p:spPr>
          <a:xfrm>
            <a:off x="0" y="1850450"/>
            <a:ext cx="3206400" cy="1146000"/>
          </a:xfrm>
          <a:prstGeom prst="rect">
            <a:avLst/>
          </a:prstGeom>
          <a:noFill/>
          <a:ln>
            <a:noFill/>
          </a:ln>
        </p:spPr>
        <p:txBody>
          <a:bodyPr spcFirstLastPara="1" wrap="square" lIns="91425" tIns="91425" rIns="91425" bIns="91425" anchor="t" anchorCtr="0">
            <a:noAutofit/>
          </a:bodyPr>
          <a:lstStyle/>
          <a:p>
            <a:pPr algn="ctr">
              <a:buClr>
                <a:srgbClr val="000000"/>
              </a:buClr>
              <a:buSzPts val="3000"/>
            </a:pPr>
            <a:r>
              <a:rPr lang="fr" sz="3000">
                <a:solidFill>
                  <a:schemeClr val="lt1"/>
                </a:solidFill>
                <a:latin typeface="Avenir Next LT Pro Light"/>
                <a:ea typeface="Montserrat"/>
                <a:cs typeface="Montserrat"/>
                <a:sym typeface="Montserrat"/>
              </a:rPr>
              <a:t>STYLE </a:t>
            </a:r>
            <a:r>
              <a:rPr lang="fr" sz="2775">
                <a:solidFill>
                  <a:schemeClr val="lt1"/>
                </a:solidFill>
                <a:latin typeface="Avenir Next LT Pro Light"/>
                <a:ea typeface="Montserrat"/>
                <a:cs typeface="Montserrat"/>
                <a:sym typeface="Montserrat"/>
              </a:rPr>
              <a:t>BACHELORETTE</a:t>
            </a:r>
            <a:endParaRPr lang="fr" sz="2775">
              <a:solidFill>
                <a:schemeClr val="lt1"/>
              </a:solidFill>
              <a:latin typeface="Avenir Next LT Pro Light"/>
              <a:ea typeface="Montserrat"/>
              <a:cs typeface="Montserrat"/>
            </a:endParaRPr>
          </a:p>
          <a:p>
            <a:pPr algn="ctr">
              <a:buClr>
                <a:srgbClr val="000000"/>
              </a:buClr>
              <a:buSzPts val="3000"/>
            </a:pPr>
            <a:r>
              <a:rPr lang="fr" sz="2775">
                <a:solidFill>
                  <a:schemeClr val="lt1"/>
                </a:solidFill>
                <a:latin typeface="Avenir Next LT Pro Light"/>
                <a:ea typeface="Montserrat"/>
                <a:cs typeface="Montserrat"/>
                <a:sym typeface="Montserrat"/>
              </a:rPr>
              <a:t>* SOIRÉES DE FILLES</a:t>
            </a:r>
            <a:endParaRPr lang="fr" sz="2775">
              <a:solidFill>
                <a:schemeClr val="lt1"/>
              </a:solidFill>
              <a:latin typeface="Avenir Next LT Pro Light"/>
              <a:ea typeface="Montserrat"/>
              <a:cs typeface="Montserrat"/>
            </a:endParaRPr>
          </a:p>
          <a:p>
            <a:pPr algn="ctr">
              <a:buClr>
                <a:srgbClr val="000000"/>
              </a:buClr>
              <a:buSzPts val="3000"/>
            </a:pPr>
            <a:r>
              <a:rPr lang="fr" sz="2775">
                <a:solidFill>
                  <a:schemeClr val="lt1"/>
                </a:solidFill>
                <a:latin typeface="Avenir Next LT Pro Light"/>
                <a:ea typeface="Montserrat"/>
                <a:cs typeface="Montserrat"/>
                <a:sym typeface="Montserrat"/>
              </a:rPr>
              <a:t>*PARTY DE BUREAU </a:t>
            </a:r>
            <a:endParaRPr sz="2775">
              <a:solidFill>
                <a:schemeClr val="lt1"/>
              </a:solidFill>
              <a:latin typeface="Avenir Next LT Pro Light"/>
              <a:ea typeface="Montserrat"/>
              <a:cs typeface="Montserrat"/>
            </a:endParaRPr>
          </a:p>
        </p:txBody>
      </p:sp>
      <p:pic>
        <p:nvPicPr>
          <p:cNvPr id="293" name="Google Shape;293;g7199094b5f_0_36"/>
          <p:cNvPicPr preferRelativeResize="0"/>
          <p:nvPr/>
        </p:nvPicPr>
        <p:blipFill>
          <a:blip r:embed="rId3">
            <a:alphaModFix/>
          </a:blip>
          <a:stretch>
            <a:fillRect/>
          </a:stretch>
        </p:blipFill>
        <p:spPr>
          <a:xfrm>
            <a:off x="3785225" y="965701"/>
            <a:ext cx="5070402" cy="3380023"/>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Thème2">
  <a:themeElements>
    <a:clrScheme name="Bureau">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ème2">
  <a:themeElements>
    <a:clrScheme name="Bureau">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Violet">
      <a:dk1>
        <a:srgbClr val="000000"/>
      </a:dk1>
      <a:lt1>
        <a:srgbClr val="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8ABE9CC85D9B54A9E39714D4979C3A2" ma:contentTypeVersion="19" ma:contentTypeDescription="Crée un document." ma:contentTypeScope="" ma:versionID="5ea78626823c16a1d13e98b9f30b142e">
  <xsd:schema xmlns:xsd="http://www.w3.org/2001/XMLSchema" xmlns:xs="http://www.w3.org/2001/XMLSchema" xmlns:p="http://schemas.microsoft.com/office/2006/metadata/properties" xmlns:ns2="f9c42a6b-4929-47d0-9205-778e150b9b8c" xmlns:ns3="3696dde3-4159-4e30-84b1-51390de08552" targetNamespace="http://schemas.microsoft.com/office/2006/metadata/properties" ma:root="true" ma:fieldsID="e5e80c4cb7a312da04aa147446f3141a" ns2:_="" ns3:_="">
    <xsd:import namespace="f9c42a6b-4929-47d0-9205-778e150b9b8c"/>
    <xsd:import namespace="3696dde3-4159-4e30-84b1-51390de0855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3:TaxCatchAll" minOccurs="0"/>
                <xsd:element ref="ns2:lcf76f155ced4ddcb4097134ff3c332f"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c42a6b-4929-47d0-9205-778e150b9b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Balises d’images" ma:readOnly="false" ma:fieldId="{5cf76f15-5ced-4ddc-b409-7134ff3c332f}" ma:taxonomyMulti="true" ma:sspId="60b1cec6-9937-4f8c-b1a0-21ba6f19790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96dde3-4159-4e30-84b1-51390de08552" elementFormDefault="qualified">
    <xsd:import namespace="http://schemas.microsoft.com/office/2006/documentManagement/types"/>
    <xsd:import namespace="http://schemas.microsoft.com/office/infopath/2007/PartnerControls"/>
    <xsd:element name="SharedWithUsers" ma:index="13"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Partagé avec détails" ma:internalName="SharedWithDetails" ma:readOnly="true">
      <xsd:simpleType>
        <xsd:restriction base="dms:Note">
          <xsd:maxLength value="255"/>
        </xsd:restriction>
      </xsd:simpleType>
    </xsd:element>
    <xsd:element name="TaxCatchAll" ma:index="21" nillable="true" ma:displayName="Taxonomy Catch All Column" ma:hidden="true" ma:list="{f50bb7ee-1e78-4b45-9ba4-ef0c1baa02d1}" ma:internalName="TaxCatchAll" ma:showField="CatchAllData" ma:web="3696dde3-4159-4e30-84b1-51390de085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696dde3-4159-4e30-84b1-51390de08552" xsi:nil="true"/>
    <lcf76f155ced4ddcb4097134ff3c332f xmlns="f9c42a6b-4929-47d0-9205-778e150b9b8c">
      <Terms xmlns="http://schemas.microsoft.com/office/infopath/2007/PartnerControls"/>
    </lcf76f155ced4ddcb4097134ff3c332f>
    <MediaLengthInSeconds xmlns="f9c42a6b-4929-47d0-9205-778e150b9b8c" xsi:nil="true"/>
    <SharedWithUsers xmlns="3696dde3-4159-4e30-84b1-51390de08552">
      <UserInfo>
        <DisplayName/>
        <AccountId xsi:nil="true"/>
        <AccountType/>
      </UserInfo>
    </SharedWithUsers>
  </documentManagement>
</p:properties>
</file>

<file path=customXml/itemProps1.xml><?xml version="1.0" encoding="utf-8"?>
<ds:datastoreItem xmlns:ds="http://schemas.openxmlformats.org/officeDocument/2006/customXml" ds:itemID="{BAAADAC7-2440-40CD-AB59-96E205BBA7D8}">
  <ds:schemaRefs>
    <ds:schemaRef ds:uri="3696dde3-4159-4e30-84b1-51390de08552"/>
    <ds:schemaRef ds:uri="f9c42a6b-4929-47d0-9205-778e150b9b8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D078E2D-0A4A-46D1-B662-C3F68AE18F95}">
  <ds:schemaRefs>
    <ds:schemaRef ds:uri="http://schemas.microsoft.com/sharepoint/v3/contenttype/forms"/>
  </ds:schemaRefs>
</ds:datastoreItem>
</file>

<file path=customXml/itemProps3.xml><?xml version="1.0" encoding="utf-8"?>
<ds:datastoreItem xmlns:ds="http://schemas.openxmlformats.org/officeDocument/2006/customXml" ds:itemID="{2103C730-5FCC-4393-8CE5-FF35EA09841D}">
  <ds:schemaRefs>
    <ds:schemaRef ds:uri="3696dde3-4159-4e30-84b1-51390de08552"/>
    <ds:schemaRef ds:uri="f9c42a6b-4929-47d0-9205-778e150b9b8c"/>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1911</Words>
  <Application>Microsoft Office PowerPoint</Application>
  <PresentationFormat>Affichage à l'écran (16:9)</PresentationFormat>
  <Paragraphs>298</Paragraphs>
  <Slides>30</Slides>
  <Notes>30</Notes>
  <HiddenSlides>0</HiddenSlides>
  <MMClips>0</MMClips>
  <ScaleCrop>false</ScaleCrop>
  <HeadingPairs>
    <vt:vector size="6" baseType="variant">
      <vt:variant>
        <vt:lpstr>Polices utilisées</vt:lpstr>
      </vt:variant>
      <vt:variant>
        <vt:i4>6</vt:i4>
      </vt:variant>
      <vt:variant>
        <vt:lpstr>Thème</vt:lpstr>
      </vt:variant>
      <vt:variant>
        <vt:i4>3</vt:i4>
      </vt:variant>
      <vt:variant>
        <vt:lpstr>Titres des diapositives</vt:lpstr>
      </vt:variant>
      <vt:variant>
        <vt:i4>30</vt:i4>
      </vt:variant>
    </vt:vector>
  </HeadingPairs>
  <TitlesOfParts>
    <vt:vector size="39" baseType="lpstr">
      <vt:lpstr>Avenir Next LT Pro Light</vt:lpstr>
      <vt:lpstr>Calibri</vt:lpstr>
      <vt:lpstr>Helvetica</vt:lpstr>
      <vt:lpstr>Montserrat</vt:lpstr>
      <vt:lpstr>Montserrat ExtraLight</vt:lpstr>
      <vt:lpstr>Segoe UI Historic</vt:lpstr>
      <vt:lpstr>Thème2</vt:lpstr>
      <vt:lpstr>Thème2</vt:lpstr>
      <vt:lpstr>Thème Office</vt:lpstr>
      <vt:lpstr>Présentation PowerPoint</vt:lpstr>
      <vt:lpstr>Présentation PowerPoint</vt:lpstr>
      <vt:lpstr>Présentation PowerPoint</vt:lpstr>
      <vt:lpstr>Présentation PowerPoint</vt:lpstr>
      <vt:lpstr>  ÉTABLISSEZ VOTRE OBJECTIF </vt:lpstr>
      <vt:lpstr>LES TYPES DE SOIRÉES </vt:lpstr>
      <vt:lpstr>Présentation PowerPoint</vt:lpstr>
      <vt:lpstr>Présentation PowerPoint</vt:lpstr>
      <vt:lpstr>Présentation PowerPoint</vt:lpstr>
      <vt:lpstr>Présentation PowerPoint</vt:lpstr>
      <vt:lpstr>Présentation PowerPoint</vt:lpstr>
      <vt:lpstr>Présentation PowerPoint</vt:lpstr>
      <vt:lpstr>QUOI ?</vt:lpstr>
      <vt:lpstr>QUAND ?  </vt:lpstr>
      <vt:lpstr>QUI ?</vt:lpstr>
      <vt:lpstr>QUOI ?</vt:lpstr>
      <vt:lpstr>Présentation PowerPoint</vt:lpstr>
      <vt:lpstr>HORAIRE   </vt:lpstr>
      <vt:lpstr>TEXTE D’INVITATION VIP en ligne de Davincia</vt:lpstr>
      <vt:lpstr>TEXTE D’INVITATION VIP en ligne de Davincia</vt:lpstr>
      <vt:lpstr>TEXTE D’INVITATION VIP en institut</vt:lpstr>
      <vt:lpstr>Présentation PowerPoint</vt:lpstr>
      <vt:lpstr>Présentation PowerPoint</vt:lpstr>
      <vt:lpstr>Présentation PowerPoint</vt:lpstr>
      <vt:lpstr>Présentation PowerPoint</vt:lpstr>
      <vt:lpstr>LES COMMANDITES</vt:lpstr>
      <vt:lpstr>Présentation PowerPoint</vt:lpstr>
      <vt:lpstr>Présentation PowerPoint</vt:lpstr>
      <vt:lpstr>Présentation PowerPoint</vt:lpstr>
      <vt:lpstr>LE LENDEMAIN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Nathalie Forget</dc:creator>
  <cp:lastModifiedBy>Marketing</cp:lastModifiedBy>
  <cp:revision>1</cp:revision>
  <dcterms:modified xsi:type="dcterms:W3CDTF">2023-09-25T12:10:06Z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0x01010088ABE9CC85D9B54A9E39714D4979C3A2</vt:lpwstr>
  </property>
  <property fmtid="{D5CDD505-2E9C-101B-9397-08002B2CF9AE}" pid="3" name="xd_ProgID">
    <vt:lpwstr/>
  </property>
  <property fmtid="{D5CDD505-2E9C-101B-9397-08002B2CF9AE}" pid="4" name="MediaServiceImageTags">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