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65" r:id="rId6"/>
  </p:sldMasterIdLst>
  <p:notesMasterIdLst>
    <p:notesMasterId r:id="rId39"/>
  </p:notesMasterIdLst>
  <p:sldIdLst>
    <p:sldId id="256" r:id="rId7"/>
    <p:sldId id="284" r:id="rId8"/>
    <p:sldId id="257" r:id="rId9"/>
    <p:sldId id="258" r:id="rId10"/>
    <p:sldId id="259" r:id="rId11"/>
    <p:sldId id="260" r:id="rId12"/>
    <p:sldId id="261" r:id="rId13"/>
    <p:sldId id="286" r:id="rId14"/>
    <p:sldId id="441" r:id="rId15"/>
    <p:sldId id="442" r:id="rId16"/>
    <p:sldId id="443" r:id="rId17"/>
    <p:sldId id="263" r:id="rId18"/>
    <p:sldId id="269" r:id="rId19"/>
    <p:sldId id="270" r:id="rId20"/>
    <p:sldId id="264" r:id="rId21"/>
    <p:sldId id="265" r:id="rId22"/>
    <p:sldId id="266" r:id="rId23"/>
    <p:sldId id="267" r:id="rId24"/>
    <p:sldId id="282" r:id="rId25"/>
    <p:sldId id="444" r:id="rId26"/>
    <p:sldId id="268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</p:sldIdLst>
  <p:sldSz cx="9144000" cy="5143500" type="screen16x9"/>
  <p:notesSz cx="6858000" cy="9144000"/>
  <p:embeddedFontLst>
    <p:embeddedFont>
      <p:font typeface="Avenir Next LT Pro Light" panose="020B030402020202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ExtraLight" panose="00000300000000000000" pitchFamily="2" charset="0"/>
      <p:regular r:id="rId54"/>
      <p:bold r:id="rId55"/>
      <p:italic r:id="rId56"/>
      <p:boldItalic r:id="rId57"/>
    </p:embeddedFont>
    <p:embeddedFont>
      <p:font typeface="Segoe UI Historic" panose="020B0502040204020203" pitchFamily="3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9" roundtripDataSignature="AMtx7miCaZVNjtJtMsLKmG9wP/6tU6mD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5FB00B-7001-413E-A698-DA199A1D1164}" v="8" dt="2023-08-31T17:24:10.942"/>
  </p1510:revLst>
</p1510:revInfo>
</file>

<file path=ppt/tableStyles.xml><?xml version="1.0" encoding="utf-8"?>
<a:tblStyleLst xmlns:a="http://schemas.openxmlformats.org/drawingml/2006/main" def="{7E81D224-28A8-4C1C-BF6A-FC39A093E432}">
  <a:tblStyle styleId="{7E81D224-28A8-4C1C-BF6A-FC39A093E4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58076" autoAdjust="0"/>
  </p:normalViewPr>
  <p:slideViewPr>
    <p:cSldViewPr snapToGrid="0">
      <p:cViewPr varScale="1">
        <p:scale>
          <a:sx n="85" d="100"/>
          <a:sy n="85" d="100"/>
        </p:scale>
        <p:origin x="22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7.fntdata"/><Relationship Id="rId59" Type="http://customschemas.google.com/relationships/presentationmetadata" Target="meta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ncia" userId="d38ecde0-c4f0-4120-a48c-93c0a15fb225" providerId="ADAL" clId="{848FA2E0-6823-45C7-B7A8-919545793600}"/>
    <pc:docChg chg="undo custSel modSld">
      <pc:chgData name="Davincia" userId="d38ecde0-c4f0-4120-a48c-93c0a15fb225" providerId="ADAL" clId="{848FA2E0-6823-45C7-B7A8-919545793600}" dt="2022-06-03T14:37:51.057" v="144" actId="20577"/>
      <pc:docMkLst>
        <pc:docMk/>
      </pc:docMkLst>
      <pc:sldChg chg="modNotesTx">
        <pc:chgData name="Davincia" userId="d38ecde0-c4f0-4120-a48c-93c0a15fb225" providerId="ADAL" clId="{848FA2E0-6823-45C7-B7A8-919545793600}" dt="2022-06-03T13:20:43.478" v="0" actId="20577"/>
        <pc:sldMkLst>
          <pc:docMk/>
          <pc:sldMk cId="0" sldId="258"/>
        </pc:sldMkLst>
      </pc:sldChg>
      <pc:sldChg chg="modNotesTx">
        <pc:chgData name="Davincia" userId="d38ecde0-c4f0-4120-a48c-93c0a15fb225" providerId="ADAL" clId="{848FA2E0-6823-45C7-B7A8-919545793600}" dt="2022-06-03T13:20:52.948" v="1" actId="20577"/>
        <pc:sldMkLst>
          <pc:docMk/>
          <pc:sldMk cId="0" sldId="261"/>
        </pc:sldMkLst>
      </pc:sldChg>
      <pc:sldChg chg="modSp mod">
        <pc:chgData name="Davincia" userId="d38ecde0-c4f0-4120-a48c-93c0a15fb225" providerId="ADAL" clId="{848FA2E0-6823-45C7-B7A8-919545793600}" dt="2022-06-03T14:37:51.057" v="144" actId="20577"/>
        <pc:sldMkLst>
          <pc:docMk/>
          <pc:sldMk cId="0" sldId="267"/>
        </pc:sldMkLst>
        <pc:spChg chg="mod">
          <ac:chgData name="Davincia" userId="d38ecde0-c4f0-4120-a48c-93c0a15fb225" providerId="ADAL" clId="{848FA2E0-6823-45C7-B7A8-919545793600}" dt="2022-06-03T14:37:51.057" v="144" actId="20577"/>
          <ac:spMkLst>
            <pc:docMk/>
            <pc:sldMk cId="0" sldId="267"/>
            <ac:spMk id="278" creationId="{00000000-0000-0000-0000-000000000000}"/>
          </ac:spMkLst>
        </pc:spChg>
      </pc:sldChg>
      <pc:sldChg chg="modNotesTx">
        <pc:chgData name="Davincia" userId="d38ecde0-c4f0-4120-a48c-93c0a15fb225" providerId="ADAL" clId="{848FA2E0-6823-45C7-B7A8-919545793600}" dt="2022-06-03T13:21:06.466" v="2" actId="20577"/>
        <pc:sldMkLst>
          <pc:docMk/>
          <pc:sldMk cId="0" sldId="272"/>
        </pc:sldMkLst>
      </pc:sldChg>
      <pc:sldChg chg="modNotesTx">
        <pc:chgData name="Davincia" userId="d38ecde0-c4f0-4120-a48c-93c0a15fb225" providerId="ADAL" clId="{848FA2E0-6823-45C7-B7A8-919545793600}" dt="2022-06-03T13:21:08.828" v="3" actId="20577"/>
        <pc:sldMkLst>
          <pc:docMk/>
          <pc:sldMk cId="0" sldId="273"/>
        </pc:sldMkLst>
      </pc:sldChg>
      <pc:sldChg chg="addSp modSp mod">
        <pc:chgData name="Davincia" userId="d38ecde0-c4f0-4120-a48c-93c0a15fb225" providerId="ADAL" clId="{848FA2E0-6823-45C7-B7A8-919545793600}" dt="2022-06-03T13:48:27.406" v="94" actId="1076"/>
        <pc:sldMkLst>
          <pc:docMk/>
          <pc:sldMk cId="3968388588" sldId="283"/>
        </pc:sldMkLst>
        <pc:spChg chg="mod">
          <ac:chgData name="Davincia" userId="d38ecde0-c4f0-4120-a48c-93c0a15fb225" providerId="ADAL" clId="{848FA2E0-6823-45C7-B7A8-919545793600}" dt="2022-06-03T13:41:46.541" v="11" actId="14100"/>
          <ac:spMkLst>
            <pc:docMk/>
            <pc:sldMk cId="3968388588" sldId="283"/>
            <ac:spMk id="252" creationId="{00000000-0000-0000-0000-000000000000}"/>
          </ac:spMkLst>
        </pc:spChg>
        <pc:picChg chg="add mod modCrop">
          <ac:chgData name="Davincia" userId="d38ecde0-c4f0-4120-a48c-93c0a15fb225" providerId="ADAL" clId="{848FA2E0-6823-45C7-B7A8-919545793600}" dt="2022-06-03T13:48:27.406" v="94" actId="1076"/>
          <ac:picMkLst>
            <pc:docMk/>
            <pc:sldMk cId="3968388588" sldId="283"/>
            <ac:picMk id="3" creationId="{096808A1-CC75-CC7C-FE08-FA4C1A8F8AC6}"/>
          </ac:picMkLst>
        </pc:picChg>
        <pc:picChg chg="add mod modCrop">
          <ac:chgData name="Davincia" userId="d38ecde0-c4f0-4120-a48c-93c0a15fb225" providerId="ADAL" clId="{848FA2E0-6823-45C7-B7A8-919545793600}" dt="2022-06-03T13:48:23.992" v="93" actId="1076"/>
          <ac:picMkLst>
            <pc:docMk/>
            <pc:sldMk cId="3968388588" sldId="283"/>
            <ac:picMk id="5" creationId="{A491DB11-AA5E-B7E6-CAAE-13BB371084D8}"/>
          </ac:picMkLst>
        </pc:picChg>
      </pc:sldChg>
    </pc:docChg>
  </pc:docChgLst>
  <pc:docChgLst>
    <pc:chgData name="Marketing" userId="08e0f8e7-47d3-4a8a-85b6-85fe09b2c260" providerId="ADAL" clId="{F95FB00B-7001-413E-A698-DA199A1D1164}"/>
    <pc:docChg chg="undo custSel modSld">
      <pc:chgData name="Marketing" userId="08e0f8e7-47d3-4a8a-85b6-85fe09b2c260" providerId="ADAL" clId="{F95FB00B-7001-413E-A698-DA199A1D1164}" dt="2023-08-31T17:28:15.893" v="424" actId="2711"/>
      <pc:docMkLst>
        <pc:docMk/>
      </pc:docMkLst>
      <pc:sldChg chg="addSp delSp modSp mod modNotesTx">
        <pc:chgData name="Marketing" userId="08e0f8e7-47d3-4a8a-85b6-85fe09b2c260" providerId="ADAL" clId="{F95FB00B-7001-413E-A698-DA199A1D1164}" dt="2023-08-31T17:22:28.242" v="98" actId="20577"/>
        <pc:sldMkLst>
          <pc:docMk/>
          <pc:sldMk cId="0" sldId="257"/>
        </pc:sldMkLst>
        <pc:spChg chg="add del mod">
          <ac:chgData name="Marketing" userId="08e0f8e7-47d3-4a8a-85b6-85fe09b2c260" providerId="ADAL" clId="{F95FB00B-7001-413E-A698-DA199A1D1164}" dt="2023-08-31T17:21:58.653" v="86" actId="767"/>
          <ac:spMkLst>
            <pc:docMk/>
            <pc:sldMk cId="0" sldId="257"/>
            <ac:spMk id="2" creationId="{26D059B0-71CA-AE6B-81B8-56E2C166519A}"/>
          </ac:spMkLst>
        </pc:spChg>
        <pc:spChg chg="mod">
          <ac:chgData name="Marketing" userId="08e0f8e7-47d3-4a8a-85b6-85fe09b2c260" providerId="ADAL" clId="{F95FB00B-7001-413E-A698-DA199A1D1164}" dt="2023-08-31T17:19:43.770" v="2" actId="1076"/>
          <ac:spMkLst>
            <pc:docMk/>
            <pc:sldMk cId="0" sldId="257"/>
            <ac:spMk id="187" creationId="{00000000-0000-0000-0000-000000000000}"/>
          </ac:spMkLst>
        </pc:spChg>
        <pc:picChg chg="mod modCrop">
          <ac:chgData name="Marketing" userId="08e0f8e7-47d3-4a8a-85b6-85fe09b2c260" providerId="ADAL" clId="{F95FB00B-7001-413E-A698-DA199A1D1164}" dt="2023-08-31T17:22:15.603" v="96" actId="1076"/>
          <ac:picMkLst>
            <pc:docMk/>
            <pc:sldMk cId="0" sldId="257"/>
            <ac:picMk id="188" creationId="{00000000-0000-0000-0000-000000000000}"/>
          </ac:picMkLst>
        </pc:picChg>
        <pc:cxnChg chg="mod">
          <ac:chgData name="Marketing" userId="08e0f8e7-47d3-4a8a-85b6-85fe09b2c260" providerId="ADAL" clId="{F95FB00B-7001-413E-A698-DA199A1D1164}" dt="2023-08-31T17:21:58.662" v="92" actId="1076"/>
          <ac:cxnSpMkLst>
            <pc:docMk/>
            <pc:sldMk cId="0" sldId="257"/>
            <ac:cxnSpMk id="190" creationId="{00000000-0000-0000-0000-000000000000}"/>
          </ac:cxnSpMkLst>
        </pc:cxnChg>
      </pc:sldChg>
      <pc:sldChg chg="modNotesTx">
        <pc:chgData name="Marketing" userId="08e0f8e7-47d3-4a8a-85b6-85fe09b2c260" providerId="ADAL" clId="{F95FB00B-7001-413E-A698-DA199A1D1164}" dt="2023-08-31T17:28:15.893" v="424" actId="2711"/>
        <pc:sldMkLst>
          <pc:docMk/>
          <pc:sldMk cId="0" sldId="268"/>
        </pc:sldMkLst>
      </pc:sldChg>
    </pc:docChg>
  </pc:docChgLst>
  <pc:docChgLst>
    <pc:chgData name="Nathalie Forget" userId="18b423d5-3643-42b1-bc45-da1d16e4eef5" providerId="ADAL" clId="{4F2EA32A-4515-48D3-A5AB-47F94ADA1783}"/>
    <pc:docChg chg="undo custSel addSld delSld modSld sldOrd">
      <pc:chgData name="Nathalie Forget" userId="18b423d5-3643-42b1-bc45-da1d16e4eef5" providerId="ADAL" clId="{4F2EA32A-4515-48D3-A5AB-47F94ADA1783}" dt="2023-08-11T00:27:23.765" v="800" actId="2696"/>
      <pc:docMkLst>
        <pc:docMk/>
      </pc:docMkLst>
      <pc:sldChg chg="delSp modSp mod">
        <pc:chgData name="Nathalie Forget" userId="18b423d5-3643-42b1-bc45-da1d16e4eef5" providerId="ADAL" clId="{4F2EA32A-4515-48D3-A5AB-47F94ADA1783}" dt="2023-05-23T15:26:47.210" v="2" actId="478"/>
        <pc:sldMkLst>
          <pc:docMk/>
          <pc:sldMk cId="0" sldId="257"/>
        </pc:sldMkLst>
        <pc:picChg chg="mod">
          <ac:chgData name="Nathalie Forget" userId="18b423d5-3643-42b1-bc45-da1d16e4eef5" providerId="ADAL" clId="{4F2EA32A-4515-48D3-A5AB-47F94ADA1783}" dt="2023-05-23T15:26:46.218" v="1" actId="1076"/>
          <ac:picMkLst>
            <pc:docMk/>
            <pc:sldMk cId="0" sldId="257"/>
            <ac:picMk id="188" creationId="{00000000-0000-0000-0000-000000000000}"/>
          </ac:picMkLst>
        </pc:picChg>
        <pc:picChg chg="del">
          <ac:chgData name="Nathalie Forget" userId="18b423d5-3643-42b1-bc45-da1d16e4eef5" providerId="ADAL" clId="{4F2EA32A-4515-48D3-A5AB-47F94ADA1783}" dt="2023-05-23T15:26:47.210" v="2" actId="478"/>
          <ac:picMkLst>
            <pc:docMk/>
            <pc:sldMk cId="0" sldId="257"/>
            <ac:picMk id="189" creationId="{00000000-0000-0000-0000-000000000000}"/>
          </ac:picMkLst>
        </pc:picChg>
        <pc:picChg chg="del">
          <ac:chgData name="Nathalie Forget" userId="18b423d5-3643-42b1-bc45-da1d16e4eef5" providerId="ADAL" clId="{4F2EA32A-4515-48D3-A5AB-47F94ADA1783}" dt="2023-05-23T15:26:41.622" v="0" actId="478"/>
          <ac:picMkLst>
            <pc:docMk/>
            <pc:sldMk cId="0" sldId="257"/>
            <ac:picMk id="191" creationId="{00000000-0000-0000-0000-000000000000}"/>
          </ac:picMkLst>
        </pc:picChg>
      </pc:sldChg>
      <pc:sldChg chg="modSp mod">
        <pc:chgData name="Nathalie Forget" userId="18b423d5-3643-42b1-bc45-da1d16e4eef5" providerId="ADAL" clId="{4F2EA32A-4515-48D3-A5AB-47F94ADA1783}" dt="2023-05-23T15:41:44.583" v="203" actId="21"/>
        <pc:sldMkLst>
          <pc:docMk/>
          <pc:sldMk cId="0" sldId="261"/>
        </pc:sldMkLst>
        <pc:spChg chg="mod">
          <ac:chgData name="Nathalie Forget" userId="18b423d5-3643-42b1-bc45-da1d16e4eef5" providerId="ADAL" clId="{4F2EA32A-4515-48D3-A5AB-47F94ADA1783}" dt="2023-05-23T15:41:44.583" v="203" actId="21"/>
          <ac:spMkLst>
            <pc:docMk/>
            <pc:sldMk cId="0" sldId="261"/>
            <ac:spMk id="232" creationId="{00000000-0000-0000-0000-000000000000}"/>
          </ac:spMkLst>
        </pc:spChg>
      </pc:sldChg>
      <pc:sldChg chg="modSp mod ord modNotesTx">
        <pc:chgData name="Nathalie Forget" userId="18b423d5-3643-42b1-bc45-da1d16e4eef5" providerId="ADAL" clId="{4F2EA32A-4515-48D3-A5AB-47F94ADA1783}" dt="2023-05-23T16:16:51.535" v="697" actId="20577"/>
        <pc:sldMkLst>
          <pc:docMk/>
          <pc:sldMk cId="0" sldId="263"/>
        </pc:sldMkLst>
        <pc:spChg chg="mod">
          <ac:chgData name="Nathalie Forget" userId="18b423d5-3643-42b1-bc45-da1d16e4eef5" providerId="ADAL" clId="{4F2EA32A-4515-48D3-A5AB-47F94ADA1783}" dt="2023-05-23T16:00:13.474" v="281" actId="21"/>
          <ac:spMkLst>
            <pc:docMk/>
            <pc:sldMk cId="0" sldId="263"/>
            <ac:spMk id="247" creationId="{00000000-0000-0000-0000-000000000000}"/>
          </ac:spMkLst>
        </pc:spChg>
      </pc:sldChg>
      <pc:sldChg chg="ord">
        <pc:chgData name="Nathalie Forget" userId="18b423d5-3643-42b1-bc45-da1d16e4eef5" providerId="ADAL" clId="{4F2EA32A-4515-48D3-A5AB-47F94ADA1783}" dt="2023-05-23T15:38:49.237" v="141"/>
        <pc:sldMkLst>
          <pc:docMk/>
          <pc:sldMk cId="0" sldId="264"/>
        </pc:sldMkLst>
      </pc:sldChg>
      <pc:sldChg chg="modSp mod">
        <pc:chgData name="Nathalie Forget" userId="18b423d5-3643-42b1-bc45-da1d16e4eef5" providerId="ADAL" clId="{4F2EA32A-4515-48D3-A5AB-47F94ADA1783}" dt="2023-05-23T15:46:21.548" v="210" actId="207"/>
        <pc:sldMkLst>
          <pc:docMk/>
          <pc:sldMk cId="0" sldId="271"/>
        </pc:sldMkLst>
        <pc:spChg chg="mod">
          <ac:chgData name="Nathalie Forget" userId="18b423d5-3643-42b1-bc45-da1d16e4eef5" providerId="ADAL" clId="{4F2EA32A-4515-48D3-A5AB-47F94ADA1783}" dt="2023-05-23T15:46:21.548" v="210" actId="207"/>
          <ac:spMkLst>
            <pc:docMk/>
            <pc:sldMk cId="0" sldId="271"/>
            <ac:spMk id="316" creationId="{00000000-0000-0000-0000-000000000000}"/>
          </ac:spMkLst>
        </pc:spChg>
      </pc:sldChg>
      <pc:sldChg chg="modSp mod modNotesTx">
        <pc:chgData name="Nathalie Forget" userId="18b423d5-3643-42b1-bc45-da1d16e4eef5" providerId="ADAL" clId="{4F2EA32A-4515-48D3-A5AB-47F94ADA1783}" dt="2023-08-11T00:25:08.437" v="721" actId="20577"/>
        <pc:sldMkLst>
          <pc:docMk/>
          <pc:sldMk cId="2773536165" sldId="282"/>
        </pc:sldMkLst>
        <pc:spChg chg="mod">
          <ac:chgData name="Nathalie Forget" userId="18b423d5-3643-42b1-bc45-da1d16e4eef5" providerId="ADAL" clId="{4F2EA32A-4515-48D3-A5AB-47F94ADA1783}" dt="2023-08-11T00:25:08.437" v="721" actId="20577"/>
          <ac:spMkLst>
            <pc:docMk/>
            <pc:sldMk cId="2773536165" sldId="282"/>
            <ac:spMk id="379" creationId="{00000000-0000-0000-0000-000000000000}"/>
          </ac:spMkLst>
        </pc:spChg>
      </pc:sldChg>
      <pc:sldChg chg="addSp delSp modSp del mod ord">
        <pc:chgData name="Nathalie Forget" userId="18b423d5-3643-42b1-bc45-da1d16e4eef5" providerId="ADAL" clId="{4F2EA32A-4515-48D3-A5AB-47F94ADA1783}" dt="2023-05-23T15:56:09.686" v="212" actId="2696"/>
        <pc:sldMkLst>
          <pc:docMk/>
          <pc:sldMk cId="3968388588" sldId="283"/>
        </pc:sldMkLst>
        <pc:spChg chg="mod">
          <ac:chgData name="Nathalie Forget" userId="18b423d5-3643-42b1-bc45-da1d16e4eef5" providerId="ADAL" clId="{4F2EA32A-4515-48D3-A5AB-47F94ADA1783}" dt="2023-05-23T15:39:42.961" v="161" actId="20577"/>
          <ac:spMkLst>
            <pc:docMk/>
            <pc:sldMk cId="3968388588" sldId="283"/>
            <ac:spMk id="253" creationId="{00000000-0000-0000-0000-000000000000}"/>
          </ac:spMkLst>
        </pc:spChg>
        <pc:picChg chg="add del">
          <ac:chgData name="Nathalie Forget" userId="18b423d5-3643-42b1-bc45-da1d16e4eef5" providerId="ADAL" clId="{4F2EA32A-4515-48D3-A5AB-47F94ADA1783}" dt="2023-05-23T15:39:13.333" v="145" actId="478"/>
          <ac:picMkLst>
            <pc:docMk/>
            <pc:sldMk cId="3968388588" sldId="283"/>
            <ac:picMk id="3" creationId="{096808A1-CC75-CC7C-FE08-FA4C1A8F8AC6}"/>
          </ac:picMkLst>
        </pc:picChg>
        <pc:picChg chg="add del">
          <ac:chgData name="Nathalie Forget" userId="18b423d5-3643-42b1-bc45-da1d16e4eef5" providerId="ADAL" clId="{4F2EA32A-4515-48D3-A5AB-47F94ADA1783}" dt="2023-05-23T15:39:12.806" v="144" actId="478"/>
          <ac:picMkLst>
            <pc:docMk/>
            <pc:sldMk cId="3968388588" sldId="283"/>
            <ac:picMk id="5" creationId="{A491DB11-AA5E-B7E6-CAAE-13BB371084D8}"/>
          </ac:picMkLst>
        </pc:picChg>
      </pc:sldChg>
      <pc:sldChg chg="delSp modSp add del mod">
        <pc:chgData name="Nathalie Forget" userId="18b423d5-3643-42b1-bc45-da1d16e4eef5" providerId="ADAL" clId="{4F2EA32A-4515-48D3-A5AB-47F94ADA1783}" dt="2023-05-23T15:56:19.219" v="213" actId="2696"/>
        <pc:sldMkLst>
          <pc:docMk/>
          <pc:sldMk cId="2857882906" sldId="285"/>
        </pc:sldMkLst>
        <pc:spChg chg="mod">
          <ac:chgData name="Nathalie Forget" userId="18b423d5-3643-42b1-bc45-da1d16e4eef5" providerId="ADAL" clId="{4F2EA32A-4515-48D3-A5AB-47F94ADA1783}" dt="2023-05-23T15:40:36.527" v="182" actId="20577"/>
          <ac:spMkLst>
            <pc:docMk/>
            <pc:sldMk cId="2857882906" sldId="285"/>
            <ac:spMk id="244" creationId="{00000000-0000-0000-0000-000000000000}"/>
          </ac:spMkLst>
        </pc:spChg>
        <pc:spChg chg="mod">
          <ac:chgData name="Nathalie Forget" userId="18b423d5-3643-42b1-bc45-da1d16e4eef5" providerId="ADAL" clId="{4F2EA32A-4515-48D3-A5AB-47F94ADA1783}" dt="2023-05-23T15:41:05.961" v="194" actId="21"/>
          <ac:spMkLst>
            <pc:docMk/>
            <pc:sldMk cId="2857882906" sldId="285"/>
            <ac:spMk id="247" creationId="{00000000-0000-0000-0000-000000000000}"/>
          </ac:spMkLst>
        </pc:spChg>
        <pc:picChg chg="del">
          <ac:chgData name="Nathalie Forget" userId="18b423d5-3643-42b1-bc45-da1d16e4eef5" providerId="ADAL" clId="{4F2EA32A-4515-48D3-A5AB-47F94ADA1783}" dt="2023-05-23T15:40:41.717" v="184" actId="478"/>
          <ac:picMkLst>
            <pc:docMk/>
            <pc:sldMk cId="2857882906" sldId="285"/>
            <ac:picMk id="245" creationId="{00000000-0000-0000-0000-000000000000}"/>
          </ac:picMkLst>
        </pc:picChg>
        <pc:picChg chg="del">
          <ac:chgData name="Nathalie Forget" userId="18b423d5-3643-42b1-bc45-da1d16e4eef5" providerId="ADAL" clId="{4F2EA32A-4515-48D3-A5AB-47F94ADA1783}" dt="2023-05-23T15:40:39.876" v="183" actId="478"/>
          <ac:picMkLst>
            <pc:docMk/>
            <pc:sldMk cId="2857882906" sldId="285"/>
            <ac:picMk id="246" creationId="{00000000-0000-0000-0000-000000000000}"/>
          </ac:picMkLst>
        </pc:picChg>
      </pc:sldChg>
      <pc:sldChg chg="modNotesTx">
        <pc:chgData name="Nathalie Forget" userId="18b423d5-3643-42b1-bc45-da1d16e4eef5" providerId="ADAL" clId="{4F2EA32A-4515-48D3-A5AB-47F94ADA1783}" dt="2023-05-23T16:01:27.034" v="354" actId="20577"/>
        <pc:sldMkLst>
          <pc:docMk/>
          <pc:sldMk cId="0" sldId="441"/>
        </pc:sldMkLst>
      </pc:sldChg>
      <pc:sldChg chg="modNotesTx">
        <pc:chgData name="Nathalie Forget" userId="18b423d5-3643-42b1-bc45-da1d16e4eef5" providerId="ADAL" clId="{4F2EA32A-4515-48D3-A5AB-47F94ADA1783}" dt="2023-05-23T16:02:50.057" v="361" actId="20577"/>
        <pc:sldMkLst>
          <pc:docMk/>
          <pc:sldMk cId="0" sldId="442"/>
        </pc:sldMkLst>
      </pc:sldChg>
      <pc:sldChg chg="modSp mod modNotesTx">
        <pc:chgData name="Nathalie Forget" userId="18b423d5-3643-42b1-bc45-da1d16e4eef5" providerId="ADAL" clId="{4F2EA32A-4515-48D3-A5AB-47F94ADA1783}" dt="2023-05-23T16:17:51.596" v="700" actId="20577"/>
        <pc:sldMkLst>
          <pc:docMk/>
          <pc:sldMk cId="0" sldId="443"/>
        </pc:sldMkLst>
        <pc:spChg chg="mod">
          <ac:chgData name="Nathalie Forget" userId="18b423d5-3643-42b1-bc45-da1d16e4eef5" providerId="ADAL" clId="{4F2EA32A-4515-48D3-A5AB-47F94ADA1783}" dt="2023-05-23T16:03:34.660" v="364" actId="1076"/>
          <ac:spMkLst>
            <pc:docMk/>
            <pc:sldMk cId="0" sldId="443"/>
            <ac:spMk id="275" creationId="{00000000-0000-0000-0000-000000000000}"/>
          </ac:spMkLst>
        </pc:spChg>
        <pc:spChg chg="mod">
          <ac:chgData name="Nathalie Forget" userId="18b423d5-3643-42b1-bc45-da1d16e4eef5" providerId="ADAL" clId="{4F2EA32A-4515-48D3-A5AB-47F94ADA1783}" dt="2023-05-23T16:00:06.114" v="280"/>
          <ac:spMkLst>
            <pc:docMk/>
            <pc:sldMk cId="0" sldId="443"/>
            <ac:spMk id="276" creationId="{00000000-0000-0000-0000-000000000000}"/>
          </ac:spMkLst>
        </pc:spChg>
      </pc:sldChg>
      <pc:sldChg chg="modSp add del mod modNotesTx">
        <pc:chgData name="Nathalie Forget" userId="18b423d5-3643-42b1-bc45-da1d16e4eef5" providerId="ADAL" clId="{4F2EA32A-4515-48D3-A5AB-47F94ADA1783}" dt="2023-08-11T00:27:20.334" v="799" actId="20577"/>
        <pc:sldMkLst>
          <pc:docMk/>
          <pc:sldMk cId="3856904687" sldId="444"/>
        </pc:sldMkLst>
        <pc:spChg chg="mod">
          <ac:chgData name="Nathalie Forget" userId="18b423d5-3643-42b1-bc45-da1d16e4eef5" providerId="ADAL" clId="{4F2EA32A-4515-48D3-A5AB-47F94ADA1783}" dt="2023-08-11T00:27:11.611" v="798" actId="20577"/>
          <ac:spMkLst>
            <pc:docMk/>
            <pc:sldMk cId="3856904687" sldId="444"/>
            <ac:spMk id="379" creationId="{00000000-0000-0000-0000-000000000000}"/>
          </ac:spMkLst>
        </pc:spChg>
      </pc:sldChg>
      <pc:sldChg chg="modSp add del mod">
        <pc:chgData name="Nathalie Forget" userId="18b423d5-3643-42b1-bc45-da1d16e4eef5" providerId="ADAL" clId="{4F2EA32A-4515-48D3-A5AB-47F94ADA1783}" dt="2023-08-11T00:27:23.765" v="800" actId="2696"/>
        <pc:sldMkLst>
          <pc:docMk/>
          <pc:sldMk cId="2913910799" sldId="445"/>
        </pc:sldMkLst>
        <pc:spChg chg="mod">
          <ac:chgData name="Nathalie Forget" userId="18b423d5-3643-42b1-bc45-da1d16e4eef5" providerId="ADAL" clId="{4F2EA32A-4515-48D3-A5AB-47F94ADA1783}" dt="2023-08-11T00:26:31.951" v="739" actId="20577"/>
          <ac:spMkLst>
            <pc:docMk/>
            <pc:sldMk cId="2913910799" sldId="445"/>
            <ac:spMk id="378" creationId="{00000000-0000-0000-0000-000000000000}"/>
          </ac:spMkLst>
        </pc:spChg>
        <pc:spChg chg="mod">
          <ac:chgData name="Nathalie Forget" userId="18b423d5-3643-42b1-bc45-da1d16e4eef5" providerId="ADAL" clId="{4F2EA32A-4515-48D3-A5AB-47F94ADA1783}" dt="2023-08-11T00:26:24.900" v="738" actId="20577"/>
          <ac:spMkLst>
            <pc:docMk/>
            <pc:sldMk cId="2913910799" sldId="445"/>
            <ac:spMk id="37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incia.ca/vip?fbclid=IwAR3KCH7EZPj5bJKObzWdue7sD-pMAeJH-VH_0eL8fOpJy3TUxPBQL7P8EC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199094b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7199094b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25-50$ remb sur achat + tirage de prix  10-30 pers.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-Éducatif +++ expliquer , questions, quiz, saviez-vous que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-avec 1 soin sur place DÉMO et faire essayer les produits sur les mains (primordial), consultation de groupe et privé ensuite 18 a 20h (2hrs pour passer à la caisse) )(cadeau de présence) (commandite) cadeau avec achat et tirage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99094b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199094b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000000"/>
                </a:solidFill>
              </a:rPr>
              <a:t> </a:t>
            </a:r>
            <a:r>
              <a:rPr lang="fr-CA" sz="1100" dirty="0">
                <a:solidFill>
                  <a:srgbClr val="FFFFFF"/>
                </a:solidFill>
              </a:rPr>
              <a:t>150$ dépôt pour réserver 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Soirée découverte comme les VIP en ligne mais en personne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Aider les clients a bien appliquer les produits</a:t>
            </a:r>
          </a:p>
          <a:p>
            <a:pPr marL="1460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</a:t>
            </a:r>
            <a:r>
              <a:rPr lang="fr-CA" sz="1100">
                <a:solidFill>
                  <a:srgbClr val="FFFFFF"/>
                </a:solidFill>
              </a:rPr>
              <a:t>) d’une valeur de 50$</a:t>
            </a:r>
            <a:endParaRPr lang="fr-CA" sz="1100" dirty="0">
              <a:solidFill>
                <a:srgbClr val="FFFFFF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99094b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7199094b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195$ dépôt pour réserver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Booker des vrais Soins Bios 1 à 1  avec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Vous pouvez mettre 2 personnes dans la même salle.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) d’une valeur de 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99094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7199094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$$$$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Soirée corporative (récompense, semaine de l'assistant, de la secrétaire etc.)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Bachelorette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Remise des diplômes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Charger le prix!!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Les filles aiment se rencontrer et apprendre en même temps.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Ça parle, c'est original 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Vous vous démarquer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199094b5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7199094b5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Pensez a des VIP corps aussi!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(bach d’eau)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 pieds avec la gamme Dolce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soins mollets en même temps avec la gamme Silweta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Expliquer le protocole et montrer des photos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c’est drôle pis les femmes voient vraiment l’impact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Charger le prix du soin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73" name="Google Shape;2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Salut Josée! je me permet de t'inviter! Enfin, c'est le moment idéal de faire le fameux Soin Biocompatible®. Au menu: Conférence sur les méthodes de lifting naturelles, prix de présence, cadeaux et témoignages. 15 septembre 19h par zoom 2 étapes simples 1- Te procurer le nécessaire pour faire le soin avec nous 450-304-2446 ou me laisser savoir en répondant ici 2- Réserver ta place en ligne pour recevoir le courriel du lien </a:t>
            </a:r>
            <a:r>
              <a:rPr lang="fr-CA" sz="1400" b="0" i="0" u="sng" dirty="0">
                <a:solidFill>
                  <a:srgbClr val="FFFFFF"/>
                </a:solidFill>
                <a:effectLst/>
                <a:latin typeface="inherit"/>
                <a:hlinkClick r:id="rId3"/>
              </a:rPr>
              <a:t>https://www.davincia.ca/vip</a:t>
            </a:r>
            <a:r>
              <a:rPr lang="fr-CA" sz="14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Multiplie le plaisir et invite des amis !</a:t>
            </a:r>
            <a:endParaRPr lang="fr-CA"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7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4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Lien </a:t>
            </a:r>
            <a:r>
              <a:rPr lang="fr-CA" dirty="0" err="1">
                <a:solidFill>
                  <a:srgbClr val="FF0000"/>
                </a:solidFill>
                <a:latin typeface="+mn-lt"/>
              </a:rPr>
              <a:t>Canva</a:t>
            </a:r>
            <a:r>
              <a:rPr lang="fr-CA" dirty="0">
                <a:solidFill>
                  <a:srgbClr val="FF0000"/>
                </a:solidFill>
                <a:latin typeface="+mn-lt"/>
              </a:rPr>
              <a:t> pour visuel de story VIP : (Créer une copier du document AVANT de modifier. NE PAS MODIFIER L’ORIGINALE)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rgbClr val="FF0000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https://www.canva.com/design/DAFtIW44kDM/dxlNeFZqD4lRU1Dlz74ftw/edit?utm_content=DAFtIW44kDM&amp;utm_campaign=designshare&amp;utm_medium=link2&amp;utm_source=sharebutton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 dirty="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ef1368a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g7ef1368a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ef1368a7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7ef1368a7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f1368a7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7ef1368a7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ef1368a7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7ef1368a7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ef1368a7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44" name="Google Shape;344;g7ef1368a7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ef1368a7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0" name="Google Shape;360;g7ef1368a7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f1368a7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g7ef1368a7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ef1368a7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7ef1368a76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448ea08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1448ea08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448ea0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1448ea0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ef1368a7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7ef1368a7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254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ef1368a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ef1368a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f1368a7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ef1368a7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pas de frais  30-100pers.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Plus glamour, bulles et bouchées, tres introductif, on fera une petite allocution et jouer un vidéo ou présenter des photos avant/apres tout au long de la soirée, faire découvrir odeurs et textures, booker des consultations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P</a:t>
            </a:r>
            <a:r>
              <a:rPr lang="fr" dirty="0"/>
              <a:t>révoir des stations de démonstrations par collection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Ca fait jaser et ca développe les relations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6 a 9pm /cadeau présence (commandites)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dans ou a l’extérieure de votre clinique, vous pouvez faire ca chez un allié!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SECTION_HEADER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youtu.be/Pta3cH9FXgQ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99094b5f_0_3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g7199094b5f_0_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CONFÉRENCE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8" name="Google Shape;268;g7199094b5f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43" y="1879530"/>
            <a:ext cx="2055667" cy="138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7199094b5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800" y="324501"/>
            <a:ext cx="4142999" cy="27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7199094b5f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201" y="2246350"/>
            <a:ext cx="3945501" cy="262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199094b5f_0_13"/>
          <p:cNvSpPr/>
          <p:nvPr/>
        </p:nvSpPr>
        <p:spPr>
          <a:xfrm>
            <a:off x="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276" name="Google Shape;276;g7199094b5f_0_1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SOINS COLLECTIFS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77" name="Google Shape;277;g7199094b5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54" y="189554"/>
            <a:ext cx="2724250" cy="40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199094b5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829" y="1112651"/>
            <a:ext cx="2724250" cy="38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99094b5f_0_23"/>
          <p:cNvSpPr/>
          <p:nvPr/>
        </p:nvSpPr>
        <p:spPr>
          <a:xfrm>
            <a:off x="-3600" y="0"/>
            <a:ext cx="37881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199094b5f_0_23"/>
          <p:cNvSpPr txBox="1"/>
          <p:nvPr/>
        </p:nvSpPr>
        <p:spPr>
          <a:xfrm>
            <a:off x="0" y="858125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JOURNÉE DE SOINS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7199094b5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525" y="402450"/>
            <a:ext cx="4355694" cy="29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7199094b5f_0_23"/>
          <p:cNvPicPr preferRelativeResize="0"/>
          <p:nvPr/>
        </p:nvPicPr>
        <p:blipFill rotWithShape="1">
          <a:blip r:embed="rId4">
            <a:alphaModFix/>
          </a:blip>
          <a:srcRect l="31623"/>
          <a:stretch/>
        </p:blipFill>
        <p:spPr>
          <a:xfrm>
            <a:off x="5531874" y="2114050"/>
            <a:ext cx="3369519" cy="27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7199094b5f_0_23"/>
          <p:cNvSpPr txBox="1"/>
          <p:nvPr/>
        </p:nvSpPr>
        <p:spPr>
          <a:xfrm>
            <a:off x="-3600" y="2316525"/>
            <a:ext cx="3574500" cy="2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99094b5f_0_36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7199094b5f_0_36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 SOIRÉES DE FILLES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*PARTY DE BUREAU </a:t>
            </a:r>
            <a:endParaRPr sz="2775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93" name="Google Shape;293;g7199094b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225" y="965701"/>
            <a:ext cx="5070402" cy="338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199094b5f_0_47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g7199094b5f_0_47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VISAGE + </a:t>
            </a:r>
            <a:endParaRPr lang="fr-FR"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CORPS </a:t>
            </a:r>
            <a:endParaRPr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300" name="Google Shape;300;g7199094b5f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775" y="346251"/>
            <a:ext cx="3826701" cy="255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199094b5f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747" y="2175851"/>
            <a:ext cx="3895828" cy="260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VIP EN LIGNE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g827823ed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850" y="2057100"/>
            <a:ext cx="2486700" cy="28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41E29399-3955-F9F6-2046-A7A5B38B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76" y="-91551"/>
            <a:ext cx="5414324" cy="532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50750" y="893450"/>
            <a:ext cx="55812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QUAND ?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738450" y="1780200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sa date un mois d’avance pour faire de la pub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Un soir de semaine du lundi au jeudi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Planifier en faire 4 par année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VIP Soin Bio. : </a:t>
            </a:r>
            <a:r>
              <a:rPr lang="fr" sz="1300" b="1">
                <a:solidFill>
                  <a:schemeClr val="dk1"/>
                </a:solidFill>
              </a:rPr>
              <a:t>Oct / Déc / Fév / Mai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VIP Silweta et Dolce = </a:t>
            </a:r>
            <a:r>
              <a:rPr lang="fr" sz="1300" b="1">
                <a:solidFill>
                  <a:schemeClr val="dk1"/>
                </a:solidFill>
              </a:rPr>
              <a:t>début février (</a:t>
            </a:r>
            <a:r>
              <a:rPr lang="fr" sz="1300">
                <a:solidFill>
                  <a:schemeClr val="dk1"/>
                </a:solidFill>
              </a:rPr>
              <a:t>soit avant la relâche et les vacances dans  sud et/ou  </a:t>
            </a:r>
            <a:r>
              <a:rPr lang="fr" sz="1300" b="1">
                <a:solidFill>
                  <a:schemeClr val="dk1"/>
                </a:solidFill>
              </a:rPr>
              <a:t>avril </a:t>
            </a:r>
            <a:r>
              <a:rPr lang="fr" sz="1300">
                <a:solidFill>
                  <a:schemeClr val="dk1"/>
                </a:solidFill>
              </a:rPr>
              <a:t>(avant l’été)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000" y="980300"/>
            <a:ext cx="5004999" cy="3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386900" y="361725"/>
            <a:ext cx="1912500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0" y="2272775"/>
            <a:ext cx="40422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Des clients à haut potentiel ; soyez clair,  affichez-vous, c’est haut de gamme!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Utiliser vos commanditaires et commerçants haut de gamme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Une cliente qui témoigne de sa satisfaction devant vos invités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Demander à chaque bon client d'amener une amie! *cadeau de référence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Ne pas se limiter aux clients dans votre secteur ; des clientes virtuelles peuvent aussi en profiter par téléphone, skype, zoom</a:t>
            </a:r>
            <a:endParaRPr sz="13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1201" y="7262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  <a:endParaRPr sz="4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198125" y="31587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469927" y="1563625"/>
            <a:ext cx="4987316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Afficher dans votre institut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Imprimer des cartons à donner aux clients et commerçants/commanditaires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Envoyer des courriels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Faire des appels téléphoniques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Créer un événement sur FB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solidFill>
                  <a:schemeClr val="dk1"/>
                </a:solidFill>
              </a:rPr>
              <a:t>I</a:t>
            </a:r>
            <a:r>
              <a:rPr lang="fr" sz="1300" dirty="0">
                <a:solidFill>
                  <a:schemeClr val="dk1"/>
                </a:solidFill>
              </a:rPr>
              <a:t>nviter les gens par messenger de FB et de IG, faites un vocal c’est plus personnalisé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Partager sur Instagram avec décompte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solidFill>
                  <a:schemeClr val="dk1"/>
                </a:solidFill>
              </a:rPr>
              <a:t>Récompenser les clientes qui vous amènent des amis ou de la famille, demander des références!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sz="1300" dirty="0">
                <a:solidFill>
                  <a:schemeClr val="dk1"/>
                </a:solidFill>
              </a:rPr>
              <a:t>Pour avoir 1 participant, c’est presque 100 invitations, courage!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sz="1300" dirty="0">
                <a:solidFill>
                  <a:schemeClr val="dk1"/>
                </a:solidFill>
              </a:rPr>
              <a:t>Vous bâtisser la premiere les vous surfer ensuite pour les autres avec les meme clients qui invitent des amis</a:t>
            </a:r>
            <a:endParaRPr lang="fr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solidFill>
                  <a:schemeClr val="dk1"/>
                </a:solidFill>
              </a:rPr>
              <a:t>Sophie nous fait un </a:t>
            </a:r>
            <a:r>
              <a:rPr lang="fr-CA" sz="1300" b="1" dirty="0">
                <a:solidFill>
                  <a:schemeClr val="dk1"/>
                </a:solidFill>
                <a:hlinkClick r:id="rId4"/>
              </a:rPr>
              <a:t>témoignage ici</a:t>
            </a:r>
            <a:endParaRPr sz="1300" b="1"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en ligne 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887968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Bonjour xx,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du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Biocompatible®, un masque pour le visage qui est vivant, comme ta peau et qui va la vitaliser en optimisant sa flore cutanée.</a:t>
            </a:r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québécois 100% naturels et efficaces.</a:t>
            </a:r>
          </a:p>
          <a:p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à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la soirée virtuelle Davincia  !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Au menu: 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-Conférence sur XXXXXXXXXXX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-Prix de présence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-Cadeaux 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 </a:t>
            </a:r>
            <a:r>
              <a:rPr lang="fr-CA" sz="12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xxxx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à xx hre par zoom,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 étapes simples: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1- Te procurer ce merveilleux soin professionnel pour le faire avec nous en répondant à ce message ou en me contactant 514-xxx-xxxx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2- T’inscrire pour réserver ta place (places limitées) </a:t>
            </a:r>
          </a:p>
          <a:p>
            <a:pPr algn="l"/>
            <a:r>
              <a:rPr lang="fr-CA" sz="1200" b="0" i="1" u="sng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Voici le lien  pour t’inscrire ↓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Hâte de t'y voir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525" y="1762125"/>
            <a:ext cx="68294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13"/>
            <a:ext cx="9144000" cy="5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en ligne 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887968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Salut Josée! je me permet de t'inviter!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Enfin, c'est le moment idéal de découvrir  le fameux Soin Biocompatible®.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Au menu: Conférence sur xxx , prix de présence, cadeaux et témoignages.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15 septembre 19h par zoom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2 étapes simples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1- Te procurer le nécessaire pour faire le soin avec nous 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450-304-2446 ou me laisser savoir en répondant ici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2- Réserver ta place en ligne pour recevoir le courriel du lien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https://www.davincia.ca/vip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Multiplie le plaisir et invite des amis !</a:t>
            </a:r>
          </a:p>
        </p:txBody>
      </p:sp>
    </p:spTree>
    <p:extLst>
      <p:ext uri="{BB962C8B-B14F-4D97-AF65-F5344CB8AC3E}">
        <p14:creationId xmlns:p14="http://schemas.microsoft.com/office/powerpoint/2010/main" val="38569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7ef1368a76_0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ef1368a76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1450" y="2152650"/>
            <a:ext cx="3147974" cy="234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CRÉER UN</a:t>
            </a: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ÉVÈNEMENT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7ef1368a76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50" y="140935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ef1368a76_0_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0850" y="146264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7ef1368a76_0_128"/>
          <p:cNvSpPr txBox="1"/>
          <p:nvPr/>
        </p:nvSpPr>
        <p:spPr>
          <a:xfrm>
            <a:off x="318850" y="2565700"/>
            <a:ext cx="28599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une audience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 budget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Inviter des gens sur l’event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(quand ils cliquent intéressés, leurs amis voient aussi)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Poster des montages et des photos avant/après, poster régulièrement avec décompte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Confirmer les présences !</a:t>
            </a:r>
            <a:endParaRPr sz="13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ef1368a76_0_167"/>
          <p:cNvSpPr txBox="1"/>
          <p:nvPr/>
        </p:nvSpPr>
        <p:spPr>
          <a:xfrm>
            <a:off x="106050" y="3365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PRÉPAREZ-VOUS</a:t>
            </a:r>
            <a:endParaRPr sz="3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7ef1368a76_0_167"/>
          <p:cNvSpPr txBox="1"/>
          <p:nvPr/>
        </p:nvSpPr>
        <p:spPr>
          <a:xfrm>
            <a:off x="0" y="1002250"/>
            <a:ext cx="5052600" cy="3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Visitez le portail pour </a:t>
            </a:r>
            <a:r>
              <a:rPr lang="fr-CA" sz="1300" dirty="0">
                <a:solidFill>
                  <a:schemeClr val="dk1"/>
                </a:solidFill>
              </a:rPr>
              <a:t>avoir accès à de belles images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sz="1400" dirty="0">
                <a:solidFill>
                  <a:srgbClr val="C00000"/>
                </a:solidFill>
              </a:rPr>
              <a:t>Pensez cadeau présence/tirage + commandite + cadeau avec achat/tirage</a:t>
            </a:r>
            <a:endParaRPr sz="1300" dirty="0">
              <a:solidFill>
                <a:srgbClr val="C00000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Commandez vos stock de produits à vendre et cadeaux avec achat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dk1"/>
                </a:solidFill>
              </a:rPr>
              <a:t>* (prenez ses photos avant et prévoir le logiciel de photos avant/après pour sauver du temps)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Prévoir qui fait quoi (employés, amis, conjoint)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Quelqu’un pour prendre des photos (c’est le temps de se bâtir une banque de belles photos de vous en soin, de votre institut, de vos produits et montrer qu’il y a du monde!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Prévoir qui va closer les ventes 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Préparer vos fiches de recommandations par cliente avec produits de base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Préparer vos factures si papier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Préparer vos listes de prix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Maîtriser le sujet, plus de connaissance = plus de confiance =  plus de vente!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Mettez de l’odeur!</a:t>
            </a:r>
            <a:endParaRPr sz="1300" dirty="0"/>
          </a:p>
        </p:txBody>
      </p:sp>
      <p:pic>
        <p:nvPicPr>
          <p:cNvPr id="317" name="Google Shape;317;g7ef1368a76_0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000" y="304800"/>
            <a:ext cx="373899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7ef1368a76_0_167"/>
          <p:cNvSpPr/>
          <p:nvPr/>
        </p:nvSpPr>
        <p:spPr>
          <a:xfrm>
            <a:off x="0" y="0"/>
            <a:ext cx="9144000" cy="1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7ef1368a76_0_148"/>
          <p:cNvPicPr preferRelativeResize="0"/>
          <p:nvPr/>
        </p:nvPicPr>
        <p:blipFill rotWithShape="1">
          <a:blip r:embed="rId3">
            <a:alphaModFix/>
          </a:blip>
          <a:srcRect r="11855"/>
          <a:stretch/>
        </p:blipFill>
        <p:spPr>
          <a:xfrm>
            <a:off x="2352300" y="0"/>
            <a:ext cx="67917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7ef1368a76_0_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7ef1368a76_0_148"/>
          <p:cNvSpPr txBox="1"/>
          <p:nvPr/>
        </p:nvSpPr>
        <p:spPr>
          <a:xfrm>
            <a:off x="818750" y="395425"/>
            <a:ext cx="55671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g7ef1368a76_0_148"/>
          <p:cNvSpPr txBox="1"/>
          <p:nvPr/>
        </p:nvSpPr>
        <p:spPr>
          <a:xfrm>
            <a:off x="4287675" y="3698500"/>
            <a:ext cx="4166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chemeClr val="dk1"/>
                </a:solidFill>
              </a:rPr>
              <a:t>Plaisir / Expérience / Éducation / Cadeaux / Vente de produits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ef1368a76_0_110"/>
          <p:cNvPicPr preferRelativeResize="0"/>
          <p:nvPr/>
        </p:nvPicPr>
        <p:blipFill rotWithShape="1">
          <a:blip r:embed="rId3">
            <a:alphaModFix/>
          </a:blip>
          <a:srcRect l="2152" t="15750" b="31211"/>
          <a:stretch/>
        </p:blipFill>
        <p:spPr>
          <a:xfrm>
            <a:off x="-95910" y="0"/>
            <a:ext cx="9335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7ef1368a76_0_110"/>
          <p:cNvSpPr txBox="1">
            <a:spLocks noGrp="1"/>
          </p:cNvSpPr>
          <p:nvPr>
            <p:ph type="title"/>
          </p:nvPr>
        </p:nvSpPr>
        <p:spPr>
          <a:xfrm>
            <a:off x="1143000" y="1365322"/>
            <a:ext cx="6858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COMMANDITES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7ef1368a76_0_110"/>
          <p:cNvSpPr txBox="1"/>
          <p:nvPr/>
        </p:nvSpPr>
        <p:spPr>
          <a:xfrm>
            <a:off x="5659525" y="149650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Boutique de vêtements pour femmes 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Boutique de produits naturels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Coiffeurs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Manucuristes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Massothérapeuthes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Spa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Centre de yoga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Gym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Restaurant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Traiteur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Fleuristes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ef1368a76_0_1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7ef1368a76_0_162"/>
          <p:cNvSpPr txBox="1">
            <a:spLocks noGrp="1"/>
          </p:cNvSpPr>
          <p:nvPr>
            <p:ph type="title"/>
          </p:nvPr>
        </p:nvSpPr>
        <p:spPr>
          <a:xfrm>
            <a:off x="1195500" y="1484096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 COURS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LA SOIRÉE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0" name="Google Shape;340;g7ef1368a76_0_162"/>
          <p:cNvCxnSpPr/>
          <p:nvPr/>
        </p:nvCxnSpPr>
        <p:spPr>
          <a:xfrm>
            <a:off x="-21000" y="3741975"/>
            <a:ext cx="7956600" cy="1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1" name="Google Shape;341;g7ef1368a76_0_162"/>
          <p:cNvSpPr txBox="1"/>
          <p:nvPr/>
        </p:nvSpPr>
        <p:spPr>
          <a:xfrm>
            <a:off x="568800" y="3993775"/>
            <a:ext cx="78060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FFFF"/>
                </a:solidFill>
              </a:rPr>
              <a:t>Faites-les participer et poser des questions !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" name="Google Shape;346;g7ef1368a76_0_196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7" name="Google Shape;347;g7ef1368a76_0_196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7ef1368a76_0_196"/>
          <p:cNvSpPr txBox="1"/>
          <p:nvPr/>
        </p:nvSpPr>
        <p:spPr>
          <a:xfrm>
            <a:off x="581026" y="12699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RIRE &amp; PLAISIR DES SENS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g7ef1368a76_0_196"/>
          <p:cNvSpPr txBox="1"/>
          <p:nvPr/>
        </p:nvSpPr>
        <p:spPr>
          <a:xfrm>
            <a:off x="1052900" y="2275300"/>
            <a:ext cx="6839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rire ; le rire augmente la rétention d’information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toucher, sentir ; utilisez les sens!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passer les produits utilisés dans l’ordre pour le Soin en donnant des mots-clés 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Comment et quand les utiliser (pré-consultation de groupe)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SAUVER DU TEMPS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Soyez stratégique ;-)</a:t>
            </a: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7ef1368a76_0_202"/>
          <p:cNvSpPr txBox="1"/>
          <p:nvPr/>
        </p:nvSpPr>
        <p:spPr>
          <a:xfrm>
            <a:off x="1186025" y="2074325"/>
            <a:ext cx="76365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une révision sur la recommandation des produits de base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Donnez des exemples, partagez des trucs d’usage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témoigner une cliente satisfaite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Présentez rapidement les autres collections  de Davincia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Présenter vos cadeaux avec achat devant tous</a:t>
            </a: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Google Shape;362;g7ef1368a76_0_190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3" name="Google Shape;363;g7ef1368a76_0_190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7ef1368a76_0_190"/>
          <p:cNvSpPr txBox="1"/>
          <p:nvPr/>
        </p:nvSpPr>
        <p:spPr>
          <a:xfrm>
            <a:off x="581026" y="12941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PRENEZ DES PHOTOS/VIDÉOS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g7ef1368a76_0_190"/>
          <p:cNvSpPr txBox="1"/>
          <p:nvPr/>
        </p:nvSpPr>
        <p:spPr>
          <a:xfrm>
            <a:off x="1207000" y="2428125"/>
            <a:ext cx="61479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des </a:t>
            </a:r>
            <a:r>
              <a:rPr lang="fr" sz="1300" i="1">
                <a:solidFill>
                  <a:srgbClr val="FFFFFF"/>
                </a:solidFill>
              </a:rPr>
              <a:t>live </a:t>
            </a:r>
            <a:r>
              <a:rPr lang="fr" sz="1300">
                <a:solidFill>
                  <a:srgbClr val="FFFFFF"/>
                </a:solidFill>
              </a:rPr>
              <a:t>sur vos réseaux sociaux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Soyez dynamique ; l’action appel à l’action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g7ef1368a76_0_184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1" name="Google Shape;371;g7ef1368a76_0_184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7ef1368a76_0_184"/>
          <p:cNvSpPr txBox="1"/>
          <p:nvPr/>
        </p:nvSpPr>
        <p:spPr>
          <a:xfrm>
            <a:off x="581026" y="12578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LANCER LA DATE DU PROCHAIN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7ef1368a76_0_184"/>
          <p:cNvSpPr txBox="1"/>
          <p:nvPr/>
        </p:nvSpPr>
        <p:spPr>
          <a:xfrm>
            <a:off x="980300" y="2279400"/>
            <a:ext cx="6777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TOUJOURS PRÉPARER LE PROCHAIN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Demander à vos clients d’inviter des amies pour partager la bonne nouvelle!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520259" y="374289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RE/LANCER SON ENTREPRISE </a:t>
            </a:r>
            <a:endParaRPr sz="3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GRÂCE AUX VIPs</a:t>
            </a:r>
            <a:endParaRPr sz="2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l="10710" t="11341" r="14320" b="13339"/>
          <a:stretch/>
        </p:blipFill>
        <p:spPr>
          <a:xfrm>
            <a:off x="3505200" y="2558549"/>
            <a:ext cx="2133600" cy="2144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1"/>
          <p:cNvCxnSpPr/>
          <p:nvPr/>
        </p:nvCxnSpPr>
        <p:spPr>
          <a:xfrm>
            <a:off x="569350" y="2171175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1294950" y="-2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LENDEMAIN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599100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votre tirage</a:t>
            </a:r>
            <a:r>
              <a:rPr lang="fr" sz="1300" i="1" dirty="0">
                <a:solidFill>
                  <a:schemeClr val="dk1"/>
                </a:solidFill>
              </a:rPr>
              <a:t> live </a:t>
            </a:r>
            <a:r>
              <a:rPr lang="fr" sz="1300" dirty="0">
                <a:solidFill>
                  <a:schemeClr val="dk1"/>
                </a:solidFill>
              </a:rPr>
              <a:t>pour les présentes d’hier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Donnez-leur une occasion de revenir à votre institut chercher leur cadeau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saliver celles qui ne pouvaient pas afin qu’elles bookent la prochaine date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Repartagez la date du prochain VIP pour inscription là!!!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7ef1368a76_0_240"/>
          <p:cNvPicPr preferRelativeResize="0"/>
          <p:nvPr/>
        </p:nvPicPr>
        <p:blipFill rotWithShape="1">
          <a:blip r:embed="rId3">
            <a:alphaModFix/>
          </a:blip>
          <a:srcRect l="10359" t="17055" r="9703" b="19516"/>
          <a:stretch/>
        </p:blipFill>
        <p:spPr>
          <a:xfrm>
            <a:off x="446675" y="935175"/>
            <a:ext cx="8461625" cy="34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1448ea08f_1_1"/>
          <p:cNvSpPr txBox="1"/>
          <p:nvPr/>
        </p:nvSpPr>
        <p:spPr>
          <a:xfrm>
            <a:off x="3220150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TISSER DES LIENS &amp; FIDÉLISER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71448ea08f_1_1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ATTIRER DES NOUVEAUX CLIENTS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g71448ea08f_1_1"/>
          <p:cNvPicPr preferRelativeResize="0"/>
          <p:nvPr/>
        </p:nvPicPr>
        <p:blipFill rotWithShape="1">
          <a:blip r:embed="rId3">
            <a:alphaModFix/>
          </a:blip>
          <a:srcRect l="13653" t="20440" r="13208" b="19509"/>
          <a:stretch/>
        </p:blipFill>
        <p:spPr>
          <a:xfrm>
            <a:off x="3600350" y="1577700"/>
            <a:ext cx="1786000" cy="14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71448ea08f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25" y="1089900"/>
            <a:ext cx="2442050" cy="24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71448ea08f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5" y="1156200"/>
            <a:ext cx="2292050" cy="2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1448ea08f_1_1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OCCASION DE FAIRE DU BRUIT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g71448ea08f_1_1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71448ea08f_1_1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71448ea08f_1_1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448ea08f_1_16"/>
          <p:cNvSpPr txBox="1"/>
          <p:nvPr/>
        </p:nvSpPr>
        <p:spPr>
          <a:xfrm>
            <a:off x="2935675" y="3432650"/>
            <a:ext cx="2993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FAIRE CONNAÎTRE VOS PRODUITS/SERVICES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0" name="Google Shape;210;g71448ea08f_1_16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POUSSER À  L’ACTION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71448ea08f_1_16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CRÉER DES mini REPRÉSENTANTS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g71448ea08f_1_16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71448ea08f_1_16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g71448ea08f_1_16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g71448ea08f_1_16"/>
          <p:cNvPicPr preferRelativeResize="0"/>
          <p:nvPr/>
        </p:nvPicPr>
        <p:blipFill rotWithShape="1">
          <a:blip r:embed="rId3">
            <a:alphaModFix/>
          </a:blip>
          <a:srcRect l="20637" t="17415" r="20578" b="18836"/>
          <a:stretch/>
        </p:blipFill>
        <p:spPr>
          <a:xfrm>
            <a:off x="590988" y="1149075"/>
            <a:ext cx="1685325" cy="1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71448ea08f_1_16"/>
          <p:cNvPicPr preferRelativeResize="0"/>
          <p:nvPr/>
        </p:nvPicPr>
        <p:blipFill rotWithShape="1">
          <a:blip r:embed="rId4">
            <a:alphaModFix/>
          </a:blip>
          <a:srcRect l="17642" t="13294" r="21724" b="18668"/>
          <a:stretch/>
        </p:blipFill>
        <p:spPr>
          <a:xfrm>
            <a:off x="3563075" y="1087575"/>
            <a:ext cx="1738300" cy="19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71448ea08f_1_16"/>
          <p:cNvPicPr preferRelativeResize="0"/>
          <p:nvPr/>
        </p:nvPicPr>
        <p:blipFill rotWithShape="1">
          <a:blip r:embed="rId5">
            <a:alphaModFix/>
          </a:blip>
          <a:srcRect l="12460" t="16824" r="16501" b="15143"/>
          <a:stretch/>
        </p:blipFill>
        <p:spPr>
          <a:xfrm>
            <a:off x="6664326" y="1172350"/>
            <a:ext cx="1859700" cy="1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ef1368a76_0_235"/>
          <p:cNvSpPr txBox="1">
            <a:spLocks noGrp="1"/>
          </p:cNvSpPr>
          <p:nvPr>
            <p:ph type="body" idx="1"/>
          </p:nvPr>
        </p:nvSpPr>
        <p:spPr>
          <a:xfrm>
            <a:off x="1005900" y="2571750"/>
            <a:ext cx="71322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r" sz="1800" dirty="0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1 PIERRE 10 COUPS</a:t>
            </a:r>
            <a:endParaRPr sz="1800" dirty="0">
              <a:solidFill>
                <a:srgbClr val="000000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18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23" name="Google Shape;223;g7ef1368a76_0_235"/>
          <p:cNvSpPr txBox="1"/>
          <p:nvPr/>
        </p:nvSpPr>
        <p:spPr>
          <a:xfrm>
            <a:off x="730800" y="1122250"/>
            <a:ext cx="7682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MAXIMISE &amp; OPTIMISE TON TEMPS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4" name="Google Shape;224;g7ef1368a76_0_235"/>
          <p:cNvCxnSpPr/>
          <p:nvPr/>
        </p:nvCxnSpPr>
        <p:spPr>
          <a:xfrm flipH="1">
            <a:off x="4587150" y="1721500"/>
            <a:ext cx="10500" cy="133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ÉTABLISSEZ VOTRE OBJECTIF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Je vends 10 cures ⇀ Je vends 15k$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7ef1368a76_0_8"/>
          <p:cNvPicPr preferRelativeResize="0"/>
          <p:nvPr/>
        </p:nvPicPr>
        <p:blipFill rotWithShape="1">
          <a:blip r:embed="rId3">
            <a:alphaModFix/>
          </a:blip>
          <a:srcRect t="5397" b="9198"/>
          <a:stretch/>
        </p:blipFill>
        <p:spPr>
          <a:xfrm>
            <a:off x="0" y="1"/>
            <a:ext cx="9144000" cy="51435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g7ef1368a76_0_8"/>
          <p:cNvSpPr/>
          <p:nvPr/>
        </p:nvSpPr>
        <p:spPr>
          <a:xfrm>
            <a:off x="0" y="2251050"/>
            <a:ext cx="66093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3" name="Google Shape;253;g7ef1368a76_0_8"/>
          <p:cNvSpPr txBox="1">
            <a:spLocks noGrp="1"/>
          </p:cNvSpPr>
          <p:nvPr>
            <p:ph type="title"/>
          </p:nvPr>
        </p:nvSpPr>
        <p:spPr>
          <a:xfrm>
            <a:off x="1143000" y="1999648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fr" sz="3000" dirty="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LES TYPES DE SOIRÉES ?</a:t>
            </a:r>
            <a:endParaRPr lang="fr-FR" sz="3000" dirty="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ef1368a76_0_100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g7ef1368a76_0_100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COCKTAIL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0" name="Google Shape;260;g7ef1368a7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824" y="390124"/>
            <a:ext cx="3799278" cy="253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7ef1368a76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36826"/>
            <a:ext cx="4276926" cy="279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  <MediaLengthInSeconds xmlns="f9c42a6b-4929-47d0-9205-778e150b9b8c" xsi:nil="true"/>
    <SharedWithUsers xmlns="3696dde3-4159-4e30-84b1-51390de0855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19" ma:contentTypeDescription="Crée un document." ma:contentTypeScope="" ma:versionID="5ea78626823c16a1d13e98b9f30b142e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e5e80c4cb7a312da04aa147446f3141a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078E2D-0A4A-46D1-B662-C3F68AE18F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03C730-5FCC-4393-8CE5-FF35EA09841D}">
  <ds:schemaRefs>
    <ds:schemaRef ds:uri="3696dde3-4159-4e30-84b1-51390de08552"/>
    <ds:schemaRef ds:uri="f9c42a6b-4929-47d0-9205-778e150b9b8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AAADAC7-2440-40CD-AB59-96E205BBA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42a6b-4929-47d0-9205-778e150b9b8c"/>
    <ds:schemaRef ds:uri="3696dde3-4159-4e30-84b1-51390de0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1631</Words>
  <Application>Microsoft Office PowerPoint</Application>
  <PresentationFormat>Affichage à l'écran (16:9)</PresentationFormat>
  <Paragraphs>261</Paragraphs>
  <Slides>32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Segoe UI Historic</vt:lpstr>
      <vt:lpstr>Montserrat ExtraLight</vt:lpstr>
      <vt:lpstr>inherit</vt:lpstr>
      <vt:lpstr>Georgia</vt:lpstr>
      <vt:lpstr>Montserrat</vt:lpstr>
      <vt:lpstr>Avenir Next LT Pro Light</vt:lpstr>
      <vt:lpstr>Calibri</vt:lpstr>
      <vt:lpstr>Arial</vt:lpstr>
      <vt:lpstr>Thème2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ÉTABLISSEZ VOTRE OBJECTIF </vt:lpstr>
      <vt:lpstr>LES TYPES DE SOIRÉES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QUAND ?  </vt:lpstr>
      <vt:lpstr>QUI ?</vt:lpstr>
      <vt:lpstr>Présentation PowerPoint</vt:lpstr>
      <vt:lpstr>TEXTE D’INVITATION VIP en ligne de Davincia</vt:lpstr>
      <vt:lpstr>TEXTE D’INVITATION VIP en ligne de Davincia</vt:lpstr>
      <vt:lpstr>Présentation PowerPoint</vt:lpstr>
      <vt:lpstr>Présentation PowerPoint</vt:lpstr>
      <vt:lpstr>Présentation PowerPoint</vt:lpstr>
      <vt:lpstr>LES COMMANDITES</vt:lpstr>
      <vt:lpstr>AU COURS  DE LA SOIRÉE</vt:lpstr>
      <vt:lpstr>Présentation PowerPoint</vt:lpstr>
      <vt:lpstr>Présentation PowerPoint</vt:lpstr>
      <vt:lpstr>Présentation PowerPoint</vt:lpstr>
      <vt:lpstr>Présentation PowerPoint</vt:lpstr>
      <vt:lpstr>LE LENDEMAIN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Forget</dc:creator>
  <cp:lastModifiedBy>Marketing</cp:lastModifiedBy>
  <cp:revision>2</cp:revision>
  <dcterms:modified xsi:type="dcterms:W3CDTF">2023-08-31T17:28:19Z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